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6" r:id="rId10"/>
    <p:sldId id="267" r:id="rId11"/>
    <p:sldId id="268" r:id="rId12"/>
    <p:sldId id="269" r:id="rId13"/>
    <p:sldId id="271" r:id="rId14"/>
    <p:sldId id="273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19.11.2014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Орфография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30111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Решите орфографические задачи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err="1" smtClean="0"/>
              <a:t>Разв</a:t>
            </a:r>
            <a:r>
              <a:rPr lang="ru-RU" dirty="0" smtClean="0"/>
              <a:t>…</a:t>
            </a:r>
            <a:r>
              <a:rPr lang="ru-RU" dirty="0" err="1" smtClean="0"/>
              <a:t>вается</a:t>
            </a:r>
            <a:r>
              <a:rPr lang="ru-RU" dirty="0" smtClean="0"/>
              <a:t> на ветру, изысканные я…</a:t>
            </a:r>
            <a:r>
              <a:rPr lang="ru-RU" dirty="0" err="1" smtClean="0"/>
              <a:t>ства</a:t>
            </a:r>
            <a:r>
              <a:rPr lang="ru-RU" dirty="0" smtClean="0"/>
              <a:t>, </a:t>
            </a:r>
            <a:r>
              <a:rPr lang="ru-RU" dirty="0" err="1" smtClean="0"/>
              <a:t>соб</a:t>
            </a:r>
            <a:r>
              <a:rPr lang="ru-RU" dirty="0" smtClean="0"/>
              <a:t>…рём, </a:t>
            </a:r>
            <a:r>
              <a:rPr lang="ru-RU" dirty="0" err="1" smtClean="0"/>
              <a:t>соб</a:t>
            </a:r>
            <a:r>
              <a:rPr lang="ru-RU" dirty="0" smtClean="0"/>
              <a:t>…раем, </a:t>
            </a:r>
            <a:r>
              <a:rPr lang="ru-RU" dirty="0" err="1" smtClean="0"/>
              <a:t>бе</a:t>
            </a:r>
            <a:r>
              <a:rPr lang="ru-RU" dirty="0" smtClean="0"/>
              <a:t>(</a:t>
            </a:r>
            <a:r>
              <a:rPr lang="ru-RU" dirty="0" err="1" smtClean="0"/>
              <a:t>с,сс</a:t>
            </a:r>
            <a:r>
              <a:rPr lang="ru-RU" dirty="0" smtClean="0"/>
              <a:t>)четный, пр…</a:t>
            </a:r>
            <a:r>
              <a:rPr lang="ru-RU" dirty="0" err="1" smtClean="0"/>
              <a:t>емник</a:t>
            </a:r>
            <a:r>
              <a:rPr lang="ru-RU" dirty="0" smtClean="0"/>
              <a:t> </a:t>
            </a:r>
            <a:r>
              <a:rPr lang="ru-RU" dirty="0" err="1" smtClean="0"/>
              <a:t>пр</a:t>
            </a:r>
            <a:r>
              <a:rPr lang="ru-RU" dirty="0" smtClean="0"/>
              <a:t>…</a:t>
            </a:r>
            <a:r>
              <a:rPr lang="ru-RU" dirty="0" err="1" smtClean="0"/>
              <a:t>зидента</a:t>
            </a:r>
            <a:r>
              <a:rPr lang="ru-RU" dirty="0" smtClean="0"/>
              <a:t>, с багаж…м, </a:t>
            </a:r>
            <a:r>
              <a:rPr lang="ru-RU" dirty="0" err="1" smtClean="0"/>
              <a:t>реч</a:t>
            </a:r>
            <a:r>
              <a:rPr lang="ru-RU" dirty="0" smtClean="0"/>
              <a:t>…</a:t>
            </a:r>
            <a:r>
              <a:rPr lang="ru-RU" dirty="0" err="1" smtClean="0"/>
              <a:t>нка</a:t>
            </a:r>
            <a:r>
              <a:rPr lang="ru-RU" dirty="0" smtClean="0"/>
              <a:t>, под(</a:t>
            </a:r>
            <a:r>
              <a:rPr lang="ru-RU" dirty="0" err="1" smtClean="0"/>
              <a:t>ъ,ь</a:t>
            </a:r>
            <a:r>
              <a:rPr lang="ru-RU" dirty="0" smtClean="0"/>
              <a:t>)ячий, в </a:t>
            </a:r>
            <a:r>
              <a:rPr lang="ru-RU" dirty="0" err="1" smtClean="0"/>
              <a:t>ине</a:t>
            </a:r>
            <a:r>
              <a:rPr lang="ru-RU" dirty="0" smtClean="0"/>
              <a:t>…, </a:t>
            </a:r>
            <a:r>
              <a:rPr lang="ru-RU" dirty="0" err="1" smtClean="0"/>
              <a:t>в</a:t>
            </a:r>
            <a:r>
              <a:rPr lang="ru-RU" dirty="0" smtClean="0"/>
              <a:t> гости(</a:t>
            </a:r>
            <a:r>
              <a:rPr lang="ru-RU" dirty="0" err="1" smtClean="0"/>
              <a:t>н,нн</a:t>
            </a:r>
            <a:r>
              <a:rPr lang="ru-RU" dirty="0" smtClean="0"/>
              <a:t>)ой, искус…но </a:t>
            </a:r>
            <a:r>
              <a:rPr lang="ru-RU" dirty="0" err="1" smtClean="0"/>
              <a:t>украше</a:t>
            </a:r>
            <a:r>
              <a:rPr lang="ru-RU" dirty="0" smtClean="0"/>
              <a:t>(</a:t>
            </a:r>
            <a:r>
              <a:rPr lang="ru-RU" dirty="0" err="1" smtClean="0"/>
              <a:t>н,нн</a:t>
            </a:r>
            <a:r>
              <a:rPr lang="ru-RU" dirty="0" smtClean="0"/>
              <a:t>)</a:t>
            </a:r>
            <a:r>
              <a:rPr lang="ru-RU" dirty="0" err="1" smtClean="0"/>
              <a:t>ый</a:t>
            </a:r>
            <a:r>
              <a:rPr lang="ru-RU" dirty="0" smtClean="0"/>
              <a:t>, стекля(</a:t>
            </a:r>
            <a:r>
              <a:rPr lang="ru-RU" dirty="0" err="1" smtClean="0"/>
              <a:t>н,нн</a:t>
            </a:r>
            <a:r>
              <a:rPr lang="ru-RU" dirty="0" smtClean="0"/>
              <a:t>)</a:t>
            </a:r>
            <a:r>
              <a:rPr lang="ru-RU" dirty="0" err="1" smtClean="0"/>
              <a:t>ый</a:t>
            </a:r>
            <a:r>
              <a:rPr lang="ru-RU" dirty="0" smtClean="0"/>
              <a:t>, слома(</a:t>
            </a:r>
            <a:r>
              <a:rPr lang="ru-RU" dirty="0" err="1" smtClean="0"/>
              <a:t>н,нн</a:t>
            </a:r>
            <a:r>
              <a:rPr lang="ru-RU" dirty="0" smtClean="0"/>
              <a:t>)</a:t>
            </a:r>
            <a:r>
              <a:rPr lang="ru-RU" dirty="0" err="1" smtClean="0"/>
              <a:t>ый</a:t>
            </a:r>
            <a:r>
              <a:rPr lang="ru-RU" dirty="0" smtClean="0"/>
              <a:t>, н… к кому (не)ходила, </a:t>
            </a:r>
            <a:r>
              <a:rPr lang="ru-RU" dirty="0" err="1" smtClean="0"/>
              <a:t>чугу</a:t>
            </a:r>
            <a:r>
              <a:rPr lang="ru-RU" dirty="0" smtClean="0"/>
              <a:t>(</a:t>
            </a:r>
            <a:r>
              <a:rPr lang="ru-RU" dirty="0" err="1" smtClean="0"/>
              <a:t>н,нн</a:t>
            </a:r>
            <a:r>
              <a:rPr lang="ru-RU" dirty="0" smtClean="0"/>
              <a:t>)?</a:t>
            </a:r>
            <a:r>
              <a:rPr lang="ru-RU" dirty="0" err="1" smtClean="0"/>
              <a:t>олитейный</a:t>
            </a:r>
            <a:r>
              <a:rPr lang="ru-RU" dirty="0" smtClean="0"/>
              <a:t>, </a:t>
            </a:r>
            <a:r>
              <a:rPr lang="ru-RU" dirty="0" err="1" smtClean="0"/>
              <a:t>кожеве</a:t>
            </a:r>
            <a:r>
              <a:rPr lang="ru-RU" dirty="0" smtClean="0"/>
              <a:t>(</a:t>
            </a:r>
            <a:r>
              <a:rPr lang="ru-RU" dirty="0" err="1" smtClean="0"/>
              <a:t>н,нн</a:t>
            </a:r>
            <a:r>
              <a:rPr lang="ru-RU" dirty="0" smtClean="0"/>
              <a:t>)</a:t>
            </a:r>
            <a:r>
              <a:rPr lang="ru-RU" dirty="0" err="1" smtClean="0"/>
              <a:t>о?обувная</a:t>
            </a:r>
            <a:r>
              <a:rPr lang="ru-RU" dirty="0" smtClean="0"/>
              <a:t> фабрика, пр…</a:t>
            </a:r>
            <a:r>
              <a:rPr lang="ru-RU" dirty="0" err="1" smtClean="0"/>
              <a:t>старелый</a:t>
            </a:r>
            <a:r>
              <a:rPr lang="ru-RU" dirty="0" smtClean="0"/>
              <a:t>, </a:t>
            </a:r>
            <a:r>
              <a:rPr lang="ru-RU" dirty="0" err="1" smtClean="0"/>
              <a:t>пр</a:t>
            </a:r>
            <a:r>
              <a:rPr lang="ru-RU" dirty="0" smtClean="0"/>
              <a:t>…</a:t>
            </a:r>
            <a:r>
              <a:rPr lang="ru-RU" dirty="0" err="1" smtClean="0"/>
              <a:t>клонный</a:t>
            </a:r>
            <a:r>
              <a:rPr lang="ru-RU" dirty="0" smtClean="0"/>
              <a:t> </a:t>
            </a:r>
            <a:r>
              <a:rPr lang="ru-RU" dirty="0" err="1" smtClean="0"/>
              <a:t>возр</a:t>
            </a:r>
            <a:r>
              <a:rPr lang="ru-RU" dirty="0" smtClean="0"/>
              <a:t>…</a:t>
            </a:r>
            <a:r>
              <a:rPr lang="ru-RU" dirty="0" err="1" smtClean="0"/>
              <a:t>ст</a:t>
            </a:r>
            <a:r>
              <a:rPr lang="ru-RU" dirty="0" smtClean="0"/>
              <a:t>, </a:t>
            </a:r>
            <a:r>
              <a:rPr lang="ru-RU" dirty="0" err="1" smtClean="0"/>
              <a:t>прив</a:t>
            </a:r>
            <a:r>
              <a:rPr lang="ru-RU" dirty="0" smtClean="0"/>
              <a:t>…(</a:t>
            </a:r>
            <a:r>
              <a:rPr lang="ru-RU" dirty="0" err="1" smtClean="0"/>
              <a:t>л,лл</a:t>
            </a:r>
            <a:r>
              <a:rPr lang="ru-RU" dirty="0" smtClean="0"/>
              <a:t>)</a:t>
            </a:r>
            <a:r>
              <a:rPr lang="ru-RU" dirty="0" err="1" smtClean="0"/>
              <a:t>егии</a:t>
            </a:r>
            <a:r>
              <a:rPr lang="ru-RU" dirty="0" smtClean="0"/>
              <a:t>, </a:t>
            </a:r>
            <a:r>
              <a:rPr lang="ru-RU" dirty="0" err="1" smtClean="0"/>
              <a:t>холщ</a:t>
            </a:r>
            <a:r>
              <a:rPr lang="ru-RU" dirty="0" smtClean="0"/>
              <a:t>…вый, </a:t>
            </a:r>
            <a:r>
              <a:rPr lang="ru-RU" dirty="0" err="1" smtClean="0"/>
              <a:t>подли</a:t>
            </a:r>
            <a:r>
              <a:rPr lang="ru-RU" dirty="0" smtClean="0"/>
              <a:t>(</a:t>
            </a:r>
            <a:r>
              <a:rPr lang="ru-RU" dirty="0" err="1" smtClean="0"/>
              <a:t>н,нн</a:t>
            </a:r>
            <a:r>
              <a:rPr lang="ru-RU" dirty="0" smtClean="0"/>
              <a:t>)</a:t>
            </a:r>
            <a:r>
              <a:rPr lang="ru-RU" dirty="0" err="1" smtClean="0"/>
              <a:t>ый</a:t>
            </a:r>
            <a:r>
              <a:rPr lang="ru-RU" dirty="0" smtClean="0"/>
              <a:t> шедевр, </a:t>
            </a:r>
            <a:r>
              <a:rPr lang="ru-RU" dirty="0" err="1" smtClean="0"/>
              <a:t>точё</a:t>
            </a:r>
            <a:r>
              <a:rPr lang="ru-RU" dirty="0" smtClean="0"/>
              <a:t>(</a:t>
            </a:r>
            <a:r>
              <a:rPr lang="ru-RU" dirty="0" err="1" smtClean="0"/>
              <a:t>н,нн</a:t>
            </a:r>
            <a:r>
              <a:rPr lang="ru-RU" dirty="0" smtClean="0"/>
              <a:t>)</a:t>
            </a:r>
            <a:r>
              <a:rPr lang="ru-RU" dirty="0" err="1" smtClean="0"/>
              <a:t>ый</a:t>
            </a:r>
            <a:r>
              <a:rPr lang="ru-RU" dirty="0" smtClean="0"/>
              <a:t>, </a:t>
            </a:r>
            <a:r>
              <a:rPr lang="ru-RU" dirty="0" err="1" smtClean="0"/>
              <a:t>тиснё</a:t>
            </a:r>
            <a:r>
              <a:rPr lang="ru-RU" dirty="0" smtClean="0"/>
              <a:t>(</a:t>
            </a:r>
            <a:r>
              <a:rPr lang="ru-RU" dirty="0" err="1" smtClean="0"/>
              <a:t>н,нн</a:t>
            </a:r>
            <a:r>
              <a:rPr lang="ru-RU" dirty="0" smtClean="0"/>
              <a:t>)</a:t>
            </a:r>
            <a:r>
              <a:rPr lang="ru-RU" dirty="0" err="1" smtClean="0"/>
              <a:t>ая</a:t>
            </a:r>
            <a:r>
              <a:rPr lang="ru-RU" dirty="0" smtClean="0"/>
              <a:t> кожа, стари(</a:t>
            </a:r>
            <a:r>
              <a:rPr lang="ru-RU" dirty="0" err="1" smtClean="0"/>
              <a:t>н,нн</a:t>
            </a:r>
            <a:r>
              <a:rPr lang="ru-RU" dirty="0" smtClean="0"/>
              <a:t>)</a:t>
            </a:r>
            <a:r>
              <a:rPr lang="ru-RU" dirty="0" err="1" smtClean="0"/>
              <a:t>ый</a:t>
            </a:r>
            <a:r>
              <a:rPr lang="ru-RU" dirty="0" smtClean="0"/>
              <a:t>, </a:t>
            </a:r>
            <a:r>
              <a:rPr lang="ru-RU" dirty="0" err="1" smtClean="0"/>
              <a:t>светло?серый</a:t>
            </a:r>
            <a:r>
              <a:rPr lang="ru-RU" dirty="0" smtClean="0"/>
              <a:t>, </a:t>
            </a:r>
            <a:r>
              <a:rPr lang="ru-RU" dirty="0" err="1" smtClean="0"/>
              <a:t>скач</a:t>
            </a:r>
            <a:r>
              <a:rPr lang="ru-RU" dirty="0" smtClean="0"/>
              <a:t>…к, </a:t>
            </a:r>
            <a:r>
              <a:rPr lang="ru-RU" dirty="0" err="1" smtClean="0"/>
              <a:t>пол?десятого</a:t>
            </a:r>
            <a:r>
              <a:rPr lang="ru-RU" dirty="0" smtClean="0"/>
              <a:t>, </a:t>
            </a:r>
            <a:r>
              <a:rPr lang="ru-RU" dirty="0" err="1" smtClean="0"/>
              <a:t>блес</a:t>
            </a:r>
            <a:r>
              <a:rPr lang="ru-RU" dirty="0" smtClean="0"/>
              <a:t>…</a:t>
            </a:r>
            <a:r>
              <a:rPr lang="ru-RU" dirty="0" err="1" smtClean="0"/>
              <a:t>нул</a:t>
            </a:r>
            <a:r>
              <a:rPr lang="ru-RU" dirty="0" smtClean="0"/>
              <a:t> луч, </a:t>
            </a:r>
            <a:r>
              <a:rPr lang="ru-RU" dirty="0" err="1" smtClean="0"/>
              <a:t>древне?греческий</a:t>
            </a:r>
            <a:r>
              <a:rPr lang="ru-RU" dirty="0" smtClean="0"/>
              <a:t>, </a:t>
            </a:r>
            <a:r>
              <a:rPr lang="ru-RU" dirty="0" err="1" smtClean="0"/>
              <a:t>южно?русский</a:t>
            </a:r>
            <a:r>
              <a:rPr lang="ru-RU" dirty="0" smtClean="0"/>
              <a:t>, а(</a:t>
            </a:r>
            <a:r>
              <a:rPr lang="ru-RU" dirty="0" err="1" smtClean="0"/>
              <a:t>л,лл</a:t>
            </a:r>
            <a:r>
              <a:rPr lang="ru-RU" dirty="0" smtClean="0"/>
              <a:t>)</a:t>
            </a:r>
            <a:r>
              <a:rPr lang="ru-RU" dirty="0" err="1" smtClean="0"/>
              <a:t>юминий</a:t>
            </a:r>
            <a:r>
              <a:rPr lang="ru-RU" dirty="0" smtClean="0"/>
              <a:t>, </a:t>
            </a:r>
            <a:r>
              <a:rPr lang="ru-RU" dirty="0" err="1" smtClean="0"/>
              <a:t>бру</a:t>
            </a:r>
            <a:r>
              <a:rPr lang="ru-RU" dirty="0" smtClean="0"/>
              <a:t>(</a:t>
            </a:r>
            <a:r>
              <a:rPr lang="ru-RU" dirty="0" err="1" smtClean="0"/>
              <a:t>сч,щ</a:t>
            </a:r>
            <a:r>
              <a:rPr lang="ru-RU" dirty="0" smtClean="0"/>
              <a:t>)</a:t>
            </a:r>
            <a:r>
              <a:rPr lang="ru-RU" dirty="0" err="1" smtClean="0"/>
              <a:t>атая</a:t>
            </a:r>
            <a:r>
              <a:rPr lang="ru-RU" dirty="0" smtClean="0"/>
              <a:t> дорога, до(</a:t>
            </a:r>
            <a:r>
              <a:rPr lang="ru-RU" dirty="0" err="1" smtClean="0"/>
              <a:t>сч,щ</a:t>
            </a:r>
            <a:r>
              <a:rPr lang="ru-RU" dirty="0" smtClean="0"/>
              <a:t>)</a:t>
            </a:r>
            <a:r>
              <a:rPr lang="ru-RU" dirty="0" err="1" smtClean="0"/>
              <a:t>атый</a:t>
            </a:r>
            <a:r>
              <a:rPr lang="ru-RU" dirty="0" smtClean="0"/>
              <a:t> забор.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dirty="0" smtClean="0"/>
              <a:t>    Разв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вается на ветру, изысканные </a:t>
            </a:r>
            <a:r>
              <a:rPr lang="ru-RU" dirty="0" smtClean="0">
                <a:solidFill>
                  <a:srgbClr val="FF0000"/>
                </a:solidFill>
              </a:rPr>
              <a:t>яс</a:t>
            </a:r>
            <a:r>
              <a:rPr lang="ru-RU" dirty="0" smtClean="0"/>
              <a:t>тва, соб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рём, соб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раем, бе</a:t>
            </a:r>
            <a:r>
              <a:rPr lang="ru-RU" dirty="0" smtClean="0">
                <a:solidFill>
                  <a:srgbClr val="FF0000"/>
                </a:solidFill>
              </a:rPr>
              <a:t>сс</a:t>
            </a:r>
            <a:r>
              <a:rPr lang="ru-RU" dirty="0" smtClean="0"/>
              <a:t>четный, пр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емник пр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зидента, с багаж</a:t>
            </a:r>
            <a:r>
              <a:rPr lang="ru-RU" dirty="0" smtClean="0">
                <a:solidFill>
                  <a:srgbClr val="FF0000"/>
                </a:solidFill>
              </a:rPr>
              <a:t>о</a:t>
            </a:r>
            <a:r>
              <a:rPr lang="ru-RU" dirty="0" smtClean="0"/>
              <a:t>м, реч</a:t>
            </a:r>
            <a:r>
              <a:rPr lang="ru-RU" dirty="0" smtClean="0">
                <a:solidFill>
                  <a:srgbClr val="FF0000"/>
                </a:solidFill>
              </a:rPr>
              <a:t>о</a:t>
            </a:r>
            <a:r>
              <a:rPr lang="ru-RU" dirty="0" smtClean="0"/>
              <a:t>нка, под</a:t>
            </a:r>
            <a:r>
              <a:rPr lang="ru-RU" dirty="0" smtClean="0">
                <a:solidFill>
                  <a:srgbClr val="FF0000"/>
                </a:solidFill>
              </a:rPr>
              <a:t>ь</a:t>
            </a:r>
            <a:r>
              <a:rPr lang="ru-RU" dirty="0" smtClean="0"/>
              <a:t>ячий, в ине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, в гости</a:t>
            </a:r>
            <a:r>
              <a:rPr lang="ru-RU" dirty="0" smtClean="0">
                <a:solidFill>
                  <a:srgbClr val="FF0000"/>
                </a:solidFill>
              </a:rPr>
              <a:t>н</a:t>
            </a:r>
            <a:r>
              <a:rPr lang="ru-RU" dirty="0" smtClean="0"/>
              <a:t>ой, иску</a:t>
            </a:r>
            <a:r>
              <a:rPr lang="ru-RU" dirty="0" smtClean="0">
                <a:solidFill>
                  <a:srgbClr val="FF0000"/>
                </a:solidFill>
              </a:rPr>
              <a:t>сн</a:t>
            </a:r>
            <a:r>
              <a:rPr lang="ru-RU" dirty="0" smtClean="0"/>
              <a:t>о украше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ый, стекля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ый, слома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ый, н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 к кому </a:t>
            </a:r>
            <a:r>
              <a:rPr lang="ru-RU" dirty="0" err="1" smtClean="0"/>
              <a:t>не</a:t>
            </a:r>
            <a:r>
              <a:rPr lang="ru-RU" dirty="0" err="1" smtClean="0">
                <a:solidFill>
                  <a:srgbClr val="FF0000"/>
                </a:solidFill>
              </a:rPr>
              <a:t>_</a:t>
            </a:r>
            <a:r>
              <a:rPr lang="ru-RU" dirty="0" err="1" smtClean="0"/>
              <a:t>ходила</a:t>
            </a:r>
            <a:r>
              <a:rPr lang="ru-RU" dirty="0" smtClean="0"/>
              <a:t>, чугу</a:t>
            </a:r>
            <a:r>
              <a:rPr lang="ru-RU" dirty="0" smtClean="0">
                <a:solidFill>
                  <a:srgbClr val="FF0000"/>
                </a:solidFill>
              </a:rPr>
              <a:t>нол</a:t>
            </a:r>
            <a:r>
              <a:rPr lang="ru-RU" dirty="0" smtClean="0"/>
              <a:t>итейный, кожеве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о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обувная фабрика, пр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старелый, пр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клонный возр</a:t>
            </a:r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ст, прив</a:t>
            </a:r>
            <a:r>
              <a:rPr lang="ru-RU" dirty="0" smtClean="0">
                <a:solidFill>
                  <a:srgbClr val="FF0000"/>
                </a:solidFill>
              </a:rPr>
              <a:t>ил</a:t>
            </a:r>
            <a:r>
              <a:rPr lang="ru-RU" dirty="0" smtClean="0"/>
              <a:t>егии, холщ</a:t>
            </a:r>
            <a:r>
              <a:rPr lang="ru-RU" dirty="0" smtClean="0">
                <a:solidFill>
                  <a:srgbClr val="FF0000"/>
                </a:solidFill>
              </a:rPr>
              <a:t>о</a:t>
            </a:r>
            <a:r>
              <a:rPr lang="ru-RU" dirty="0" smtClean="0"/>
              <a:t>вый, подли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ый шедевр, точё</a:t>
            </a:r>
            <a:r>
              <a:rPr lang="ru-RU" dirty="0" smtClean="0">
                <a:solidFill>
                  <a:srgbClr val="FF0000"/>
                </a:solidFill>
              </a:rPr>
              <a:t>н</a:t>
            </a:r>
            <a:r>
              <a:rPr lang="ru-RU" dirty="0" smtClean="0"/>
              <a:t>ый, тиснё</a:t>
            </a:r>
            <a:r>
              <a:rPr lang="ru-RU" dirty="0" smtClean="0">
                <a:solidFill>
                  <a:srgbClr val="FF0000"/>
                </a:solidFill>
              </a:rPr>
              <a:t>н</a:t>
            </a:r>
            <a:r>
              <a:rPr lang="ru-RU" dirty="0" smtClean="0"/>
              <a:t>ая кожа, стари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ый, светло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серый, скач</a:t>
            </a:r>
            <a:r>
              <a:rPr lang="ru-RU" dirty="0" smtClean="0">
                <a:solidFill>
                  <a:srgbClr val="FF0000"/>
                </a:solidFill>
              </a:rPr>
              <a:t>о</a:t>
            </a:r>
            <a:r>
              <a:rPr lang="ru-RU" dirty="0" smtClean="0"/>
              <a:t>к, пол</a:t>
            </a:r>
            <a:r>
              <a:rPr lang="ru-RU" dirty="0" smtClean="0">
                <a:solidFill>
                  <a:srgbClr val="FF0000"/>
                </a:solidFill>
              </a:rPr>
              <a:t>д</a:t>
            </a:r>
            <a:r>
              <a:rPr lang="ru-RU" dirty="0" smtClean="0"/>
              <a:t>есятого, бле</a:t>
            </a:r>
            <a:r>
              <a:rPr lang="ru-RU" dirty="0" smtClean="0">
                <a:solidFill>
                  <a:srgbClr val="FF0000"/>
                </a:solidFill>
              </a:rPr>
              <a:t>сн</a:t>
            </a:r>
            <a:r>
              <a:rPr lang="ru-RU" dirty="0" smtClean="0"/>
              <a:t>ул луч, древн</a:t>
            </a:r>
            <a:r>
              <a:rPr lang="ru-RU" dirty="0" smtClean="0">
                <a:solidFill>
                  <a:srgbClr val="FF0000"/>
                </a:solidFill>
              </a:rPr>
              <a:t>ег</a:t>
            </a:r>
            <a:r>
              <a:rPr lang="ru-RU" dirty="0" smtClean="0"/>
              <a:t>реческий, южно </a:t>
            </a:r>
            <a:r>
              <a:rPr lang="ru-RU" dirty="0" smtClean="0">
                <a:solidFill>
                  <a:srgbClr val="FF0000"/>
                </a:solidFill>
              </a:rPr>
              <a:t>- </a:t>
            </a:r>
            <a:r>
              <a:rPr lang="ru-RU" dirty="0" smtClean="0"/>
              <a:t>русский, а</a:t>
            </a:r>
            <a:r>
              <a:rPr lang="ru-RU" dirty="0" smtClean="0">
                <a:solidFill>
                  <a:srgbClr val="FF0000"/>
                </a:solidFill>
              </a:rPr>
              <a:t>л</a:t>
            </a:r>
            <a:r>
              <a:rPr lang="ru-RU" dirty="0" smtClean="0"/>
              <a:t>юминий, бру</a:t>
            </a:r>
            <a:r>
              <a:rPr lang="ru-RU" dirty="0" smtClean="0">
                <a:solidFill>
                  <a:srgbClr val="FF0000"/>
                </a:solidFill>
              </a:rPr>
              <a:t>сч</a:t>
            </a:r>
            <a:r>
              <a:rPr lang="ru-RU" dirty="0" smtClean="0"/>
              <a:t>атая дорога, до</a:t>
            </a:r>
            <a:r>
              <a:rPr lang="ru-RU" dirty="0" smtClean="0">
                <a:solidFill>
                  <a:srgbClr val="FF0000"/>
                </a:solidFill>
              </a:rPr>
              <a:t>щ</a:t>
            </a:r>
            <a:r>
              <a:rPr lang="ru-RU" dirty="0" smtClean="0"/>
              <a:t>атый забор.</a:t>
            </a:r>
            <a:endParaRPr lang="ru-RU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Решите орфографические задачи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err="1" smtClean="0"/>
              <a:t>Насл</a:t>
            </a:r>
            <a:r>
              <a:rPr lang="ru-RU" dirty="0" smtClean="0"/>
              <a:t>…ждаться музыкой, ум…</a:t>
            </a:r>
            <a:r>
              <a:rPr lang="ru-RU" dirty="0" err="1" smtClean="0"/>
              <a:t>лять</a:t>
            </a:r>
            <a:r>
              <a:rPr lang="ru-RU" dirty="0" smtClean="0"/>
              <a:t> заслуги, </a:t>
            </a:r>
            <a:r>
              <a:rPr lang="ru-RU" dirty="0" err="1" smtClean="0"/>
              <a:t>заг</a:t>
            </a:r>
            <a:r>
              <a:rPr lang="ru-RU" dirty="0" smtClean="0"/>
              <a:t>…</a:t>
            </a:r>
            <a:r>
              <a:rPr lang="ru-RU" dirty="0" err="1" smtClean="0"/>
              <a:t>рались</a:t>
            </a:r>
            <a:r>
              <a:rPr lang="ru-RU" dirty="0" smtClean="0"/>
              <a:t> на р…</a:t>
            </a:r>
            <a:r>
              <a:rPr lang="ru-RU" dirty="0" err="1" smtClean="0"/>
              <a:t>внине</a:t>
            </a:r>
            <a:r>
              <a:rPr lang="ru-RU" dirty="0" smtClean="0"/>
              <a:t>, уча…</a:t>
            </a:r>
            <a:r>
              <a:rPr lang="ru-RU" dirty="0" err="1" smtClean="0"/>
              <a:t>ствовать</a:t>
            </a:r>
            <a:r>
              <a:rPr lang="ru-RU" dirty="0" smtClean="0"/>
              <a:t> в экспедиции, </a:t>
            </a:r>
            <a:r>
              <a:rPr lang="ru-RU" dirty="0" err="1" smtClean="0"/>
              <a:t>шес</a:t>
            </a:r>
            <a:r>
              <a:rPr lang="ru-RU" dirty="0" smtClean="0"/>
              <a:t>…</a:t>
            </a:r>
            <a:r>
              <a:rPr lang="ru-RU" dirty="0" err="1" smtClean="0"/>
              <a:t>надцатилетние</a:t>
            </a:r>
            <a:r>
              <a:rPr lang="ru-RU" dirty="0" smtClean="0"/>
              <a:t> </a:t>
            </a:r>
            <a:r>
              <a:rPr lang="ru-RU" dirty="0" err="1" smtClean="0"/>
              <a:t>сверс</a:t>
            </a:r>
            <a:r>
              <a:rPr lang="ru-RU" dirty="0" smtClean="0"/>
              <a:t>…</a:t>
            </a:r>
            <a:r>
              <a:rPr lang="ru-RU" dirty="0" err="1" smtClean="0"/>
              <a:t>ники</a:t>
            </a:r>
            <a:r>
              <a:rPr lang="ru-RU" dirty="0" smtClean="0"/>
              <a:t>, </a:t>
            </a:r>
            <a:r>
              <a:rPr lang="ru-RU" dirty="0" err="1" smtClean="0"/>
              <a:t>блес</a:t>
            </a:r>
            <a:r>
              <a:rPr lang="ru-RU" dirty="0" smtClean="0"/>
              <a:t>…</a:t>
            </a:r>
            <a:r>
              <a:rPr lang="ru-RU" dirty="0" err="1" smtClean="0"/>
              <a:t>нула</a:t>
            </a:r>
            <a:r>
              <a:rPr lang="ru-RU" dirty="0" smtClean="0"/>
              <a:t> молния, </a:t>
            </a:r>
            <a:r>
              <a:rPr lang="ru-RU" dirty="0" err="1" smtClean="0"/>
              <a:t>приви</a:t>
            </a:r>
            <a:r>
              <a:rPr lang="ru-RU" dirty="0" smtClean="0"/>
              <a:t>(</a:t>
            </a:r>
            <a:r>
              <a:rPr lang="ru-RU" dirty="0" err="1" smtClean="0"/>
              <a:t>л,лл</a:t>
            </a:r>
            <a:r>
              <a:rPr lang="ru-RU" dirty="0" smtClean="0"/>
              <a:t>)</a:t>
            </a:r>
            <a:r>
              <a:rPr lang="ru-RU" dirty="0" err="1" smtClean="0"/>
              <a:t>егирова</a:t>
            </a:r>
            <a:r>
              <a:rPr lang="ru-RU" dirty="0" smtClean="0"/>
              <a:t>(</a:t>
            </a:r>
            <a:r>
              <a:rPr lang="ru-RU" dirty="0" err="1" smtClean="0"/>
              <a:t>н,нн</a:t>
            </a:r>
            <a:r>
              <a:rPr lang="ru-RU" dirty="0" smtClean="0"/>
              <a:t>)</a:t>
            </a:r>
            <a:r>
              <a:rPr lang="ru-RU" dirty="0" err="1" smtClean="0"/>
              <a:t>ая</a:t>
            </a:r>
            <a:r>
              <a:rPr lang="ru-RU" dirty="0" smtClean="0"/>
              <a:t> группа, </a:t>
            </a:r>
            <a:r>
              <a:rPr lang="ru-RU" dirty="0" err="1" smtClean="0"/>
              <a:t>карти</a:t>
            </a:r>
            <a:r>
              <a:rPr lang="ru-RU" dirty="0" smtClean="0"/>
              <a:t>(</a:t>
            </a:r>
            <a:r>
              <a:rPr lang="ru-RU" dirty="0" err="1" smtClean="0"/>
              <a:t>н,нн</a:t>
            </a:r>
            <a:r>
              <a:rPr lang="ru-RU" dirty="0" smtClean="0"/>
              <a:t>)</a:t>
            </a:r>
            <a:r>
              <a:rPr lang="ru-RU" dirty="0" err="1" smtClean="0"/>
              <a:t>ая</a:t>
            </a:r>
            <a:r>
              <a:rPr lang="ru-RU" dirty="0" smtClean="0"/>
              <a:t> га(</a:t>
            </a:r>
            <a:r>
              <a:rPr lang="ru-RU" dirty="0" err="1" smtClean="0"/>
              <a:t>л,лл</a:t>
            </a:r>
            <a:r>
              <a:rPr lang="ru-RU" dirty="0" smtClean="0"/>
              <a:t>)</a:t>
            </a:r>
            <a:r>
              <a:rPr lang="ru-RU" dirty="0" err="1" smtClean="0"/>
              <a:t>ерея</a:t>
            </a:r>
            <a:r>
              <a:rPr lang="ru-RU" dirty="0" smtClean="0"/>
              <a:t>, </a:t>
            </a:r>
            <a:r>
              <a:rPr lang="ru-RU" dirty="0" err="1" smtClean="0"/>
              <a:t>балова</a:t>
            </a:r>
            <a:r>
              <a:rPr lang="ru-RU" dirty="0" smtClean="0"/>
              <a:t>(</a:t>
            </a:r>
            <a:r>
              <a:rPr lang="ru-RU" dirty="0" err="1" smtClean="0"/>
              <a:t>н,нн</a:t>
            </a:r>
            <a:r>
              <a:rPr lang="ru-RU" dirty="0" smtClean="0"/>
              <a:t>)</a:t>
            </a:r>
            <a:r>
              <a:rPr lang="ru-RU" dirty="0" err="1" smtClean="0"/>
              <a:t>ый</a:t>
            </a:r>
            <a:r>
              <a:rPr lang="ru-RU" dirty="0" smtClean="0"/>
              <a:t> ребёнок, </a:t>
            </a:r>
            <a:r>
              <a:rPr lang="ru-RU" dirty="0" err="1" smtClean="0"/>
              <a:t>плетё</a:t>
            </a:r>
            <a:r>
              <a:rPr lang="ru-RU" dirty="0" smtClean="0"/>
              <a:t>(</a:t>
            </a:r>
            <a:r>
              <a:rPr lang="ru-RU" dirty="0" err="1" smtClean="0"/>
              <a:t>н,нн</a:t>
            </a:r>
            <a:r>
              <a:rPr lang="ru-RU" dirty="0" smtClean="0"/>
              <a:t>)</a:t>
            </a:r>
            <a:r>
              <a:rPr lang="ru-RU" dirty="0" err="1" smtClean="0"/>
              <a:t>ая</a:t>
            </a:r>
            <a:r>
              <a:rPr lang="ru-RU" dirty="0" smtClean="0"/>
              <a:t> мастериц…</a:t>
            </a:r>
            <a:r>
              <a:rPr lang="ru-RU" dirty="0" err="1" smtClean="0"/>
              <a:t>й</a:t>
            </a:r>
            <a:r>
              <a:rPr lang="ru-RU" dirty="0" smtClean="0"/>
              <a:t> к…</a:t>
            </a:r>
            <a:r>
              <a:rPr lang="ru-RU" dirty="0" err="1" smtClean="0"/>
              <a:t>рзина</a:t>
            </a:r>
            <a:r>
              <a:rPr lang="ru-RU" dirty="0" smtClean="0"/>
              <a:t>, мука (не)просе…(</a:t>
            </a:r>
            <a:r>
              <a:rPr lang="ru-RU" dirty="0" err="1" smtClean="0"/>
              <a:t>н,нн</a:t>
            </a:r>
            <a:r>
              <a:rPr lang="ru-RU" dirty="0" smtClean="0"/>
              <a:t>)а, пр…бывать в </a:t>
            </a:r>
            <a:r>
              <a:rPr lang="ru-RU" dirty="0" err="1" smtClean="0"/>
              <a:t>неведени</a:t>
            </a:r>
            <a:r>
              <a:rPr lang="ru-RU" dirty="0" smtClean="0"/>
              <a:t>…, </a:t>
            </a:r>
            <a:r>
              <a:rPr lang="ru-RU" dirty="0" err="1" smtClean="0"/>
              <a:t>бе</a:t>
            </a:r>
            <a:r>
              <a:rPr lang="ru-RU" dirty="0" smtClean="0"/>
              <a:t>(</a:t>
            </a:r>
            <a:r>
              <a:rPr lang="ru-RU" dirty="0" err="1" smtClean="0"/>
              <a:t>с,з</a:t>
            </a:r>
            <a:r>
              <a:rPr lang="ru-RU" dirty="0" smtClean="0"/>
              <a:t>)цельный, н…(у)кого </a:t>
            </a:r>
            <a:r>
              <a:rPr lang="ru-RU" dirty="0" err="1" smtClean="0"/>
              <a:t>ра</a:t>
            </a:r>
            <a:r>
              <a:rPr lang="ru-RU" dirty="0" smtClean="0"/>
              <a:t>(</a:t>
            </a:r>
            <a:r>
              <a:rPr lang="ru-RU" dirty="0" err="1" smtClean="0"/>
              <a:t>с,сс</a:t>
            </a:r>
            <a:r>
              <a:rPr lang="ru-RU" dirty="0" smtClean="0"/>
              <a:t>)просить, пред(</a:t>
            </a:r>
            <a:r>
              <a:rPr lang="ru-RU" dirty="0" err="1" smtClean="0"/>
              <a:t>и,ы</a:t>
            </a:r>
            <a:r>
              <a:rPr lang="ru-RU" dirty="0" smtClean="0"/>
              <a:t>)</a:t>
            </a:r>
            <a:r>
              <a:rPr lang="ru-RU" dirty="0" err="1" smtClean="0"/>
              <a:t>нфарктное</a:t>
            </a:r>
            <a:r>
              <a:rPr lang="ru-RU" dirty="0" smtClean="0"/>
              <a:t> состояние, сверх…естественный, </a:t>
            </a:r>
            <a:r>
              <a:rPr lang="ru-RU" dirty="0" err="1" smtClean="0"/>
              <a:t>кле</a:t>
            </a:r>
            <a:r>
              <a:rPr lang="ru-RU" dirty="0" smtClean="0"/>
              <a:t>…</a:t>
            </a:r>
            <a:r>
              <a:rPr lang="ru-RU" dirty="0" err="1" smtClean="0"/>
              <a:t>ш</a:t>
            </a:r>
            <a:r>
              <a:rPr lang="ru-RU" dirty="0" smtClean="0"/>
              <a:t>…, мел…</a:t>
            </a:r>
            <a:r>
              <a:rPr lang="ru-RU" dirty="0" err="1" smtClean="0"/>
              <a:t>ш</a:t>
            </a:r>
            <a:r>
              <a:rPr lang="ru-RU" dirty="0" smtClean="0"/>
              <a:t>…, </a:t>
            </a:r>
            <a:r>
              <a:rPr lang="ru-RU" dirty="0" err="1" smtClean="0"/>
              <a:t>тяжело?дыш</a:t>
            </a:r>
            <a:r>
              <a:rPr lang="ru-RU" dirty="0" smtClean="0"/>
              <a:t>…</a:t>
            </a:r>
            <a:r>
              <a:rPr lang="ru-RU" dirty="0" err="1" smtClean="0"/>
              <a:t>щий</a:t>
            </a:r>
            <a:r>
              <a:rPr lang="ru-RU" dirty="0" smtClean="0"/>
              <a:t> больной, </a:t>
            </a:r>
            <a:r>
              <a:rPr lang="ru-RU" dirty="0" err="1" smtClean="0"/>
              <a:t>терп</a:t>
            </a:r>
            <a:r>
              <a:rPr lang="ru-RU" dirty="0" smtClean="0"/>
              <a:t>…</a:t>
            </a:r>
            <a:r>
              <a:rPr lang="ru-RU" dirty="0" err="1" smtClean="0"/>
              <a:t>щий</a:t>
            </a:r>
            <a:r>
              <a:rPr lang="ru-RU" dirty="0" smtClean="0"/>
              <a:t> бедствие, </a:t>
            </a:r>
            <a:r>
              <a:rPr lang="ru-RU" dirty="0" err="1" smtClean="0"/>
              <a:t>ненавид</a:t>
            </a:r>
            <a:r>
              <a:rPr lang="ru-RU" dirty="0" smtClean="0"/>
              <a:t>…</a:t>
            </a:r>
            <a:r>
              <a:rPr lang="ru-RU" dirty="0" err="1" smtClean="0"/>
              <a:t>вший</a:t>
            </a:r>
            <a:r>
              <a:rPr lang="ru-RU" dirty="0" smtClean="0"/>
              <a:t> лож…, (не)</a:t>
            </a:r>
            <a:r>
              <a:rPr lang="ru-RU" dirty="0" err="1" smtClean="0"/>
              <a:t>выполне</a:t>
            </a:r>
            <a:r>
              <a:rPr lang="ru-RU" dirty="0" smtClean="0"/>
              <a:t>(</a:t>
            </a:r>
            <a:r>
              <a:rPr lang="ru-RU" dirty="0" err="1" smtClean="0"/>
              <a:t>н,нн</a:t>
            </a:r>
            <a:r>
              <a:rPr lang="ru-RU" dirty="0" smtClean="0"/>
              <a:t>)</a:t>
            </a:r>
            <a:r>
              <a:rPr lang="ru-RU" dirty="0" err="1" smtClean="0"/>
              <a:t>ое</a:t>
            </a:r>
            <a:r>
              <a:rPr lang="ru-RU" dirty="0" smtClean="0"/>
              <a:t> вовремя задание, далеко (не)лёгкое решение, гулять </a:t>
            </a:r>
            <a:r>
              <a:rPr lang="ru-RU" dirty="0" err="1" smtClean="0"/>
              <a:t>по?весеннему</a:t>
            </a:r>
            <a:r>
              <a:rPr lang="ru-RU" dirty="0" smtClean="0"/>
              <a:t> лесу, одеться </a:t>
            </a:r>
            <a:r>
              <a:rPr lang="ru-RU" dirty="0" err="1" smtClean="0"/>
              <a:t>по?зимнему</a:t>
            </a:r>
            <a:r>
              <a:rPr lang="ru-RU" dirty="0" smtClean="0"/>
              <a:t>, </a:t>
            </a:r>
            <a:r>
              <a:rPr lang="ru-RU" dirty="0" err="1" smtClean="0"/>
              <a:t>пол?страницы</a:t>
            </a:r>
            <a:r>
              <a:rPr lang="ru-RU" dirty="0" smtClean="0"/>
              <a:t>, </a:t>
            </a:r>
            <a:r>
              <a:rPr lang="ru-RU" dirty="0" err="1" smtClean="0"/>
              <a:t>пол?апельсина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dirty="0" smtClean="0"/>
              <a:t>    Насл</a:t>
            </a:r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ждаться музыкой, ум</a:t>
            </a:r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лять заслуги, заг</a:t>
            </a:r>
            <a:r>
              <a:rPr lang="ru-RU" dirty="0" smtClean="0">
                <a:solidFill>
                  <a:srgbClr val="FF0000"/>
                </a:solidFill>
              </a:rPr>
              <a:t>о</a:t>
            </a:r>
            <a:r>
              <a:rPr lang="ru-RU" dirty="0" smtClean="0"/>
              <a:t>рались на р</a:t>
            </a:r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внине, уч</a:t>
            </a:r>
            <a:r>
              <a:rPr lang="ru-RU" dirty="0" smtClean="0">
                <a:solidFill>
                  <a:srgbClr val="FF0000"/>
                </a:solidFill>
              </a:rPr>
              <a:t>ас</a:t>
            </a:r>
            <a:r>
              <a:rPr lang="ru-RU" dirty="0" smtClean="0"/>
              <a:t>твовать в экспедиции, шес</a:t>
            </a:r>
            <a:r>
              <a:rPr lang="ru-RU" dirty="0" smtClean="0">
                <a:solidFill>
                  <a:srgbClr val="FF0000"/>
                </a:solidFill>
              </a:rPr>
              <a:t>т</a:t>
            </a:r>
            <a:r>
              <a:rPr lang="ru-RU" dirty="0" smtClean="0"/>
              <a:t>надцатилетние сверс</a:t>
            </a:r>
            <a:r>
              <a:rPr lang="ru-RU" dirty="0" smtClean="0">
                <a:solidFill>
                  <a:srgbClr val="FF0000"/>
                </a:solidFill>
              </a:rPr>
              <a:t>т</a:t>
            </a:r>
            <a:r>
              <a:rPr lang="ru-RU" dirty="0" smtClean="0"/>
              <a:t>ники, бле</a:t>
            </a:r>
            <a:r>
              <a:rPr lang="ru-RU" dirty="0" smtClean="0">
                <a:solidFill>
                  <a:srgbClr val="FF0000"/>
                </a:solidFill>
              </a:rPr>
              <a:t>сн</a:t>
            </a:r>
            <a:r>
              <a:rPr lang="ru-RU" dirty="0" smtClean="0"/>
              <a:t>ула молния, приви</a:t>
            </a:r>
            <a:r>
              <a:rPr lang="ru-RU" dirty="0" smtClean="0">
                <a:solidFill>
                  <a:srgbClr val="FF0000"/>
                </a:solidFill>
              </a:rPr>
              <a:t>л</a:t>
            </a:r>
            <a:r>
              <a:rPr lang="ru-RU" dirty="0" smtClean="0"/>
              <a:t>егирова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ая группа, карти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ая га</a:t>
            </a:r>
            <a:r>
              <a:rPr lang="ru-RU" dirty="0" smtClean="0">
                <a:solidFill>
                  <a:srgbClr val="FF0000"/>
                </a:solidFill>
              </a:rPr>
              <a:t>л</a:t>
            </a:r>
            <a:r>
              <a:rPr lang="ru-RU" dirty="0" smtClean="0"/>
              <a:t>ерея, балова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ый ребёнок, плетё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ая мастериц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й к</a:t>
            </a:r>
            <a:r>
              <a:rPr lang="ru-RU" dirty="0" smtClean="0">
                <a:solidFill>
                  <a:srgbClr val="FF0000"/>
                </a:solidFill>
              </a:rPr>
              <a:t>о</a:t>
            </a:r>
            <a:r>
              <a:rPr lang="ru-RU" dirty="0" smtClean="0"/>
              <a:t>рзина, мука </a:t>
            </a:r>
            <a:r>
              <a:rPr lang="ru-RU" dirty="0" err="1" smtClean="0"/>
              <a:t>не</a:t>
            </a:r>
            <a:r>
              <a:rPr lang="ru-RU" dirty="0" err="1" smtClean="0">
                <a:solidFill>
                  <a:srgbClr val="FF0000"/>
                </a:solidFill>
              </a:rPr>
              <a:t>_</a:t>
            </a:r>
            <a:r>
              <a:rPr lang="ru-RU" dirty="0" err="1" smtClean="0"/>
              <a:t>просе</a:t>
            </a:r>
            <a:r>
              <a:rPr lang="ru-RU" dirty="0" err="1" smtClean="0">
                <a:solidFill>
                  <a:srgbClr val="FF0000"/>
                </a:solidFill>
              </a:rPr>
              <a:t>ян</a:t>
            </a:r>
            <a:r>
              <a:rPr lang="ru-RU" dirty="0" err="1" smtClean="0"/>
              <a:t>а</a:t>
            </a:r>
            <a:r>
              <a:rPr lang="ru-RU" dirty="0" smtClean="0"/>
              <a:t>, пр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бывать в неведени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, бе</a:t>
            </a:r>
            <a:r>
              <a:rPr lang="ru-RU" dirty="0" smtClean="0">
                <a:solidFill>
                  <a:srgbClr val="FF0000"/>
                </a:solidFill>
              </a:rPr>
              <a:t>с</a:t>
            </a:r>
            <a:r>
              <a:rPr lang="ru-RU" dirty="0" smtClean="0"/>
              <a:t>цельный, </a:t>
            </a:r>
            <a:r>
              <a:rPr lang="ru-RU" dirty="0" err="1" smtClean="0"/>
              <a:t>н</a:t>
            </a:r>
            <a:r>
              <a:rPr lang="ru-RU" dirty="0" err="1" smtClean="0">
                <a:solidFill>
                  <a:srgbClr val="FF0000"/>
                </a:solidFill>
              </a:rPr>
              <a:t>е_</a:t>
            </a:r>
            <a:r>
              <a:rPr lang="ru-RU" dirty="0" err="1" smtClean="0"/>
              <a:t>у</a:t>
            </a:r>
            <a:r>
              <a:rPr lang="ru-RU" dirty="0" err="1" smtClean="0">
                <a:solidFill>
                  <a:srgbClr val="FF0000"/>
                </a:solidFill>
              </a:rPr>
              <a:t>_</a:t>
            </a:r>
            <a:r>
              <a:rPr lang="ru-RU" dirty="0" err="1" smtClean="0"/>
              <a:t>кого</a:t>
            </a:r>
            <a:r>
              <a:rPr lang="ru-RU" dirty="0" smtClean="0"/>
              <a:t> ра</a:t>
            </a:r>
            <a:r>
              <a:rPr lang="ru-RU" dirty="0" smtClean="0">
                <a:solidFill>
                  <a:srgbClr val="FF0000"/>
                </a:solidFill>
              </a:rPr>
              <a:t>сс</a:t>
            </a:r>
            <a:r>
              <a:rPr lang="ru-RU" dirty="0" smtClean="0"/>
              <a:t>просить, пред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  <a:r>
              <a:rPr lang="ru-RU" dirty="0" smtClean="0"/>
              <a:t>нфарктное состояние, сверх</a:t>
            </a:r>
            <a:r>
              <a:rPr lang="ru-RU" dirty="0" smtClean="0">
                <a:solidFill>
                  <a:srgbClr val="FF0000"/>
                </a:solidFill>
              </a:rPr>
              <a:t>ъ</a:t>
            </a:r>
            <a:r>
              <a:rPr lang="ru-RU" dirty="0" smtClean="0"/>
              <a:t>естественный, кле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ш</a:t>
            </a:r>
            <a:r>
              <a:rPr lang="ru-RU" dirty="0" smtClean="0">
                <a:solidFill>
                  <a:srgbClr val="FF0000"/>
                </a:solidFill>
              </a:rPr>
              <a:t>ь</a:t>
            </a:r>
            <a:r>
              <a:rPr lang="ru-RU" dirty="0" smtClean="0"/>
              <a:t>, мел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ш</a:t>
            </a:r>
            <a:r>
              <a:rPr lang="ru-RU" dirty="0" smtClean="0">
                <a:solidFill>
                  <a:srgbClr val="FF0000"/>
                </a:solidFill>
              </a:rPr>
              <a:t>ь</a:t>
            </a:r>
            <a:r>
              <a:rPr lang="ru-RU" dirty="0" smtClean="0"/>
              <a:t>, </a:t>
            </a:r>
            <a:r>
              <a:rPr lang="ru-RU" dirty="0" err="1" smtClean="0"/>
              <a:t>тяжело</a:t>
            </a:r>
            <a:r>
              <a:rPr lang="ru-RU" dirty="0" err="1" smtClean="0">
                <a:solidFill>
                  <a:srgbClr val="FF0000"/>
                </a:solidFill>
              </a:rPr>
              <a:t>_</a:t>
            </a:r>
            <a:r>
              <a:rPr lang="ru-RU" dirty="0" err="1" smtClean="0"/>
              <a:t>дыш</a:t>
            </a:r>
            <a:r>
              <a:rPr lang="ru-RU" dirty="0" err="1" smtClean="0">
                <a:solidFill>
                  <a:srgbClr val="FF0000"/>
                </a:solidFill>
              </a:rPr>
              <a:t>а</a:t>
            </a:r>
            <a:r>
              <a:rPr lang="ru-RU" dirty="0" err="1" smtClean="0"/>
              <a:t>щий</a:t>
            </a:r>
            <a:r>
              <a:rPr lang="ru-RU" dirty="0" smtClean="0"/>
              <a:t> больной, терп</a:t>
            </a:r>
            <a:r>
              <a:rPr lang="ru-RU" dirty="0" smtClean="0">
                <a:solidFill>
                  <a:srgbClr val="FF0000"/>
                </a:solidFill>
              </a:rPr>
              <a:t>я</a:t>
            </a:r>
            <a:r>
              <a:rPr lang="ru-RU" dirty="0" smtClean="0"/>
              <a:t>щий бедствие, ненавид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вший лож</a:t>
            </a:r>
            <a:r>
              <a:rPr lang="ru-RU" dirty="0" smtClean="0">
                <a:solidFill>
                  <a:srgbClr val="FF0000"/>
                </a:solidFill>
              </a:rPr>
              <a:t>ь</a:t>
            </a:r>
            <a:r>
              <a:rPr lang="ru-RU" dirty="0" smtClean="0"/>
              <a:t>, </a:t>
            </a:r>
            <a:r>
              <a:rPr lang="ru-RU" dirty="0" err="1" smtClean="0"/>
              <a:t>не</a:t>
            </a:r>
            <a:r>
              <a:rPr lang="ru-RU" dirty="0" err="1" smtClean="0">
                <a:solidFill>
                  <a:srgbClr val="FF0000"/>
                </a:solidFill>
              </a:rPr>
              <a:t>_</a:t>
            </a:r>
            <a:r>
              <a:rPr lang="ru-RU" dirty="0" err="1" smtClean="0"/>
              <a:t>выполне</a:t>
            </a:r>
            <a:r>
              <a:rPr lang="ru-RU" dirty="0" err="1" smtClean="0">
                <a:solidFill>
                  <a:srgbClr val="FF0000"/>
                </a:solidFill>
              </a:rPr>
              <a:t>нн</a:t>
            </a:r>
            <a:r>
              <a:rPr lang="ru-RU" dirty="0" err="1" smtClean="0"/>
              <a:t>ое</a:t>
            </a:r>
            <a:r>
              <a:rPr lang="ru-RU" dirty="0" smtClean="0"/>
              <a:t> вовремя задание, далеко </a:t>
            </a:r>
            <a:r>
              <a:rPr lang="ru-RU" dirty="0" err="1" smtClean="0"/>
              <a:t>не</a:t>
            </a:r>
            <a:r>
              <a:rPr lang="ru-RU" dirty="0" err="1" smtClean="0">
                <a:solidFill>
                  <a:srgbClr val="FF0000"/>
                </a:solidFill>
              </a:rPr>
              <a:t>_</a:t>
            </a:r>
            <a:r>
              <a:rPr lang="ru-RU" dirty="0" err="1" smtClean="0"/>
              <a:t>лёгкое</a:t>
            </a:r>
            <a:r>
              <a:rPr lang="ru-RU" dirty="0" smtClean="0"/>
              <a:t> решение, гулять </a:t>
            </a:r>
            <a:r>
              <a:rPr lang="ru-RU" dirty="0" err="1" smtClean="0"/>
              <a:t>по</a:t>
            </a:r>
            <a:r>
              <a:rPr lang="ru-RU" dirty="0" err="1" smtClean="0">
                <a:solidFill>
                  <a:srgbClr val="FF0000"/>
                </a:solidFill>
              </a:rPr>
              <a:t>_</a:t>
            </a:r>
            <a:r>
              <a:rPr lang="ru-RU" dirty="0" err="1" smtClean="0"/>
              <a:t>весеннему</a:t>
            </a:r>
            <a:r>
              <a:rPr lang="ru-RU" dirty="0" smtClean="0"/>
              <a:t> лесу, одеться по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зимнему, по</a:t>
            </a:r>
            <a:r>
              <a:rPr lang="ru-RU" dirty="0" smtClean="0">
                <a:solidFill>
                  <a:srgbClr val="FF0000"/>
                </a:solidFill>
              </a:rPr>
              <a:t>лс</a:t>
            </a:r>
            <a:r>
              <a:rPr lang="ru-RU" dirty="0" smtClean="0"/>
              <a:t>траницы, пол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апельсина.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Решите орфографические задачи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   Ч…</a:t>
            </a:r>
            <a:r>
              <a:rPr lang="ru-RU" dirty="0" err="1" smtClean="0"/>
              <a:t>стота</a:t>
            </a:r>
            <a:r>
              <a:rPr lang="ru-RU" dirty="0" smtClean="0"/>
              <a:t> колебаний маятника, бороться за ч…</a:t>
            </a:r>
            <a:r>
              <a:rPr lang="ru-RU" dirty="0" err="1" smtClean="0"/>
              <a:t>стоту</a:t>
            </a:r>
            <a:r>
              <a:rPr lang="ru-RU" dirty="0" smtClean="0"/>
              <a:t> русского языка, </a:t>
            </a:r>
            <a:r>
              <a:rPr lang="ru-RU" dirty="0" err="1" smtClean="0"/>
              <a:t>благосл</a:t>
            </a:r>
            <a:r>
              <a:rPr lang="ru-RU" dirty="0" smtClean="0"/>
              <a:t>…вить на подвиг, сочу…</a:t>
            </a:r>
            <a:r>
              <a:rPr lang="ru-RU" dirty="0" err="1" smtClean="0"/>
              <a:t>ствовать</a:t>
            </a:r>
            <a:r>
              <a:rPr lang="ru-RU" dirty="0" smtClean="0"/>
              <a:t> чужому горю, </a:t>
            </a:r>
            <a:r>
              <a:rPr lang="ru-RU" dirty="0" err="1" smtClean="0"/>
              <a:t>че</a:t>
            </a:r>
            <a:r>
              <a:rPr lang="ru-RU" dirty="0" smtClean="0"/>
              <a:t>…</a:t>
            </a:r>
            <a:r>
              <a:rPr lang="ru-RU" dirty="0" err="1" smtClean="0"/>
              <a:t>ствовать</a:t>
            </a:r>
            <a:r>
              <a:rPr lang="ru-RU" dirty="0" smtClean="0"/>
              <a:t> юбиляра, и(</a:t>
            </a:r>
            <a:r>
              <a:rPr lang="ru-RU" dirty="0" err="1" smtClean="0"/>
              <a:t>с,сс</a:t>
            </a:r>
            <a:r>
              <a:rPr lang="ru-RU" dirty="0" smtClean="0"/>
              <a:t>)кус…</a:t>
            </a:r>
            <a:r>
              <a:rPr lang="ru-RU" dirty="0" err="1" smtClean="0"/>
              <a:t>ное</a:t>
            </a:r>
            <a:r>
              <a:rPr lang="ru-RU" dirty="0" smtClean="0"/>
              <a:t> мастерство, и(</a:t>
            </a:r>
            <a:r>
              <a:rPr lang="ru-RU" dirty="0" err="1" smtClean="0"/>
              <a:t>с,сс</a:t>
            </a:r>
            <a:r>
              <a:rPr lang="ru-RU" dirty="0" smtClean="0"/>
              <a:t>)</a:t>
            </a:r>
            <a:r>
              <a:rPr lang="ru-RU" dirty="0" err="1" smtClean="0"/>
              <a:t>ку</a:t>
            </a:r>
            <a:r>
              <a:rPr lang="ru-RU" dirty="0" smtClean="0"/>
              <a:t>(</a:t>
            </a:r>
            <a:r>
              <a:rPr lang="ru-RU" dirty="0" err="1" smtClean="0"/>
              <a:t>с,сс</a:t>
            </a:r>
            <a:r>
              <a:rPr lang="ru-RU" dirty="0" smtClean="0"/>
              <a:t>)</a:t>
            </a:r>
            <a:r>
              <a:rPr lang="ru-RU" dirty="0" err="1" smtClean="0"/>
              <a:t>твенные</a:t>
            </a:r>
            <a:r>
              <a:rPr lang="ru-RU" dirty="0" smtClean="0"/>
              <a:t> украшения, об(</a:t>
            </a:r>
            <a:r>
              <a:rPr lang="ru-RU" dirty="0" err="1" smtClean="0"/>
              <a:t>ъ,ь</a:t>
            </a:r>
            <a:r>
              <a:rPr lang="ru-RU" dirty="0" smtClean="0"/>
              <a:t>)ять </a:t>
            </a:r>
            <a:r>
              <a:rPr lang="ru-RU" dirty="0" err="1" smtClean="0"/>
              <a:t>необ</a:t>
            </a:r>
            <a:r>
              <a:rPr lang="ru-RU" dirty="0" smtClean="0"/>
              <a:t>(</a:t>
            </a:r>
            <a:r>
              <a:rPr lang="ru-RU" dirty="0" err="1" smtClean="0"/>
              <a:t>ъ,ь</a:t>
            </a:r>
            <a:r>
              <a:rPr lang="ru-RU" dirty="0" smtClean="0"/>
              <a:t>)</a:t>
            </a:r>
            <a:r>
              <a:rPr lang="ru-RU" dirty="0" err="1" smtClean="0"/>
              <a:t>ятное,инт</a:t>
            </a:r>
            <a:r>
              <a:rPr lang="ru-RU" dirty="0" smtClean="0"/>
              <a:t>…(</a:t>
            </a:r>
            <a:r>
              <a:rPr lang="ru-RU" dirty="0" err="1" smtClean="0"/>
              <a:t>л,лл</a:t>
            </a:r>
            <a:r>
              <a:rPr lang="ru-RU" dirty="0" smtClean="0"/>
              <a:t>)</a:t>
            </a:r>
            <a:r>
              <a:rPr lang="ru-RU" dirty="0" err="1" smtClean="0"/>
              <a:t>ектуальное</a:t>
            </a:r>
            <a:r>
              <a:rPr lang="ru-RU" dirty="0" smtClean="0"/>
              <a:t> напряжение, </a:t>
            </a:r>
            <a:r>
              <a:rPr lang="ru-RU" dirty="0" err="1" smtClean="0"/>
              <a:t>бл</a:t>
            </a:r>
            <a:r>
              <a:rPr lang="ru-RU" dirty="0" smtClean="0"/>
              <a:t>…стать на балу, </a:t>
            </a:r>
            <a:r>
              <a:rPr lang="ru-RU" dirty="0" err="1" smtClean="0"/>
              <a:t>бл</a:t>
            </a:r>
            <a:r>
              <a:rPr lang="ru-RU" dirty="0" smtClean="0"/>
              <a:t>…</a:t>
            </a:r>
            <a:r>
              <a:rPr lang="ru-RU" dirty="0" err="1" smtClean="0"/>
              <a:t>стеть</a:t>
            </a:r>
            <a:r>
              <a:rPr lang="ru-RU" dirty="0" smtClean="0"/>
              <a:t> на солнце, </a:t>
            </a:r>
            <a:r>
              <a:rPr lang="ru-RU" dirty="0" err="1" smtClean="0"/>
              <a:t>непром</a:t>
            </a:r>
            <a:r>
              <a:rPr lang="ru-RU" dirty="0" smtClean="0"/>
              <a:t>…</a:t>
            </a:r>
            <a:r>
              <a:rPr lang="ru-RU" dirty="0" err="1" smtClean="0"/>
              <a:t>каемая</a:t>
            </a:r>
            <a:r>
              <a:rPr lang="ru-RU" dirty="0" smtClean="0"/>
              <a:t> обувь, м…</a:t>
            </a:r>
            <a:r>
              <a:rPr lang="ru-RU" dirty="0" err="1" smtClean="0"/>
              <a:t>кать</a:t>
            </a:r>
            <a:r>
              <a:rPr lang="ru-RU" dirty="0" smtClean="0"/>
              <a:t> хлеб в р…</a:t>
            </a:r>
            <a:r>
              <a:rPr lang="ru-RU" dirty="0" err="1" smtClean="0"/>
              <a:t>стительное</a:t>
            </a:r>
            <a:r>
              <a:rPr lang="ru-RU" dirty="0" smtClean="0"/>
              <a:t> масло, проверить сл…</a:t>
            </a:r>
            <a:r>
              <a:rPr lang="ru-RU" dirty="0" err="1" smtClean="0"/>
              <a:t>жение</a:t>
            </a:r>
            <a:r>
              <a:rPr lang="ru-RU" dirty="0" smtClean="0"/>
              <a:t> </a:t>
            </a:r>
            <a:r>
              <a:rPr lang="ru-RU" dirty="0" err="1" smtClean="0"/>
              <a:t>выч</a:t>
            </a:r>
            <a:r>
              <a:rPr lang="ru-RU" dirty="0" smtClean="0"/>
              <a:t>…</a:t>
            </a:r>
            <a:r>
              <a:rPr lang="ru-RU" dirty="0" err="1" smtClean="0"/>
              <a:t>танием</a:t>
            </a:r>
            <a:r>
              <a:rPr lang="ru-RU" dirty="0" smtClean="0"/>
              <a:t>, ч…</a:t>
            </a:r>
            <a:r>
              <a:rPr lang="ru-RU" dirty="0" err="1" smtClean="0"/>
              <a:t>ткое</a:t>
            </a:r>
            <a:r>
              <a:rPr lang="ru-RU" dirty="0" smtClean="0"/>
              <a:t> произношение, пр…неприятная ссора, </a:t>
            </a:r>
            <a:r>
              <a:rPr lang="ru-RU" dirty="0" err="1" smtClean="0"/>
              <a:t>разж</a:t>
            </a:r>
            <a:r>
              <a:rPr lang="ru-RU" dirty="0" smtClean="0"/>
              <a:t>…</a:t>
            </a:r>
            <a:r>
              <a:rPr lang="ru-RU" dirty="0" err="1" smtClean="0"/>
              <a:t>гание</a:t>
            </a:r>
            <a:r>
              <a:rPr lang="ru-RU" dirty="0" smtClean="0"/>
              <a:t> </a:t>
            </a:r>
            <a:r>
              <a:rPr lang="ru-RU" dirty="0" err="1" smtClean="0"/>
              <a:t>вражды,сине?глазый</a:t>
            </a:r>
            <a:r>
              <a:rPr lang="ru-RU" dirty="0" smtClean="0"/>
              <a:t> юноша, </a:t>
            </a:r>
            <a:r>
              <a:rPr lang="ru-RU" dirty="0" err="1" smtClean="0"/>
              <a:t>сине?зелёный</a:t>
            </a:r>
            <a:r>
              <a:rPr lang="ru-RU" dirty="0" smtClean="0"/>
              <a:t> фон, с…есть </a:t>
            </a:r>
            <a:r>
              <a:rPr lang="ru-RU" dirty="0" err="1" smtClean="0"/>
              <a:t>пол?апельсина</a:t>
            </a:r>
            <a:r>
              <a:rPr lang="ru-RU" dirty="0" smtClean="0"/>
              <a:t>, </a:t>
            </a:r>
            <a:r>
              <a:rPr lang="ru-RU" dirty="0" err="1" smtClean="0"/>
              <a:t>пол?лимона</a:t>
            </a:r>
            <a:r>
              <a:rPr lang="ru-RU" dirty="0" smtClean="0"/>
              <a:t> и </a:t>
            </a:r>
            <a:r>
              <a:rPr lang="ru-RU" dirty="0" err="1" smtClean="0"/>
              <a:t>пол?мандарина</a:t>
            </a:r>
            <a:r>
              <a:rPr lang="ru-RU" dirty="0" smtClean="0"/>
              <a:t>, </a:t>
            </a:r>
            <a:r>
              <a:rPr lang="ru-RU" dirty="0" err="1" smtClean="0"/>
              <a:t>болезне</a:t>
            </a:r>
            <a:r>
              <a:rPr lang="ru-RU" dirty="0" smtClean="0"/>
              <a:t>(</a:t>
            </a:r>
            <a:r>
              <a:rPr lang="ru-RU" dirty="0" err="1" smtClean="0"/>
              <a:t>н,нн</a:t>
            </a:r>
            <a:r>
              <a:rPr lang="ru-RU" dirty="0" smtClean="0"/>
              <a:t>)</a:t>
            </a:r>
            <a:r>
              <a:rPr lang="ru-RU" dirty="0" err="1" smtClean="0"/>
              <a:t>ая</a:t>
            </a:r>
            <a:r>
              <a:rPr lang="ru-RU" dirty="0" smtClean="0"/>
              <a:t> </a:t>
            </a:r>
            <a:r>
              <a:rPr lang="ru-RU" dirty="0" err="1" smtClean="0"/>
              <a:t>дрож</a:t>
            </a:r>
            <a:r>
              <a:rPr lang="ru-RU" dirty="0" smtClean="0"/>
              <a:t>…, хранить в </a:t>
            </a:r>
            <a:r>
              <a:rPr lang="ru-RU" dirty="0" err="1" smtClean="0"/>
              <a:t>бутылк</a:t>
            </a:r>
            <a:r>
              <a:rPr lang="ru-RU" dirty="0" smtClean="0"/>
              <a:t>… или в </a:t>
            </a:r>
            <a:r>
              <a:rPr lang="ru-RU" dirty="0" err="1" smtClean="0"/>
              <a:t>бутыл</a:t>
            </a:r>
            <a:r>
              <a:rPr lang="ru-RU" dirty="0" smtClean="0"/>
              <a:t>…,(н…)кто в чёрном, н…(к)кому обратиться, н…(к)кому (не)обращаются, борщ… должен долго варит…</a:t>
            </a:r>
            <a:r>
              <a:rPr lang="ru-RU" dirty="0" err="1" smtClean="0"/>
              <a:t>ся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ru-RU" dirty="0" smtClean="0"/>
              <a:t>     Ч</a:t>
            </a:r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стота колебаний маятника, бороться за ч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стоту русского языка, благосл</a:t>
            </a:r>
            <a:r>
              <a:rPr lang="ru-RU" dirty="0" smtClean="0">
                <a:solidFill>
                  <a:srgbClr val="FF0000"/>
                </a:solidFill>
              </a:rPr>
              <a:t>о</a:t>
            </a:r>
            <a:r>
              <a:rPr lang="ru-RU" dirty="0" smtClean="0"/>
              <a:t>вить на подвиг, сочу</a:t>
            </a:r>
            <a:r>
              <a:rPr lang="ru-RU" dirty="0" smtClean="0">
                <a:solidFill>
                  <a:srgbClr val="FF0000"/>
                </a:solidFill>
              </a:rPr>
              <a:t>в</a:t>
            </a:r>
            <a:r>
              <a:rPr lang="ru-RU" dirty="0" smtClean="0"/>
              <a:t>ствовать чужому горю, ч</a:t>
            </a:r>
            <a:r>
              <a:rPr lang="ru-RU" dirty="0" smtClean="0">
                <a:solidFill>
                  <a:srgbClr val="FF0000"/>
                </a:solidFill>
              </a:rPr>
              <a:t>ес</a:t>
            </a:r>
            <a:r>
              <a:rPr lang="ru-RU" dirty="0" smtClean="0"/>
              <a:t>твовать юбиляра, и</a:t>
            </a:r>
            <a:r>
              <a:rPr lang="ru-RU" dirty="0" smtClean="0">
                <a:solidFill>
                  <a:srgbClr val="FF0000"/>
                </a:solidFill>
              </a:rPr>
              <a:t>с</a:t>
            </a:r>
            <a:r>
              <a:rPr lang="ru-RU" dirty="0" smtClean="0"/>
              <a:t>ку</a:t>
            </a:r>
            <a:r>
              <a:rPr lang="ru-RU" dirty="0" smtClean="0">
                <a:solidFill>
                  <a:srgbClr val="FF0000"/>
                </a:solidFill>
              </a:rPr>
              <a:t>сн</a:t>
            </a:r>
            <a:r>
              <a:rPr lang="ru-RU" dirty="0" smtClean="0"/>
              <a:t>ое мастерство, и</a:t>
            </a:r>
            <a:r>
              <a:rPr lang="ru-RU" dirty="0" smtClean="0">
                <a:solidFill>
                  <a:srgbClr val="FF0000"/>
                </a:solidFill>
              </a:rPr>
              <a:t>с</a:t>
            </a:r>
            <a:r>
              <a:rPr lang="ru-RU" dirty="0" smtClean="0"/>
              <a:t>ку</a:t>
            </a:r>
            <a:r>
              <a:rPr lang="ru-RU" dirty="0" smtClean="0">
                <a:solidFill>
                  <a:srgbClr val="FF0000"/>
                </a:solidFill>
              </a:rPr>
              <a:t>сс</a:t>
            </a:r>
            <a:r>
              <a:rPr lang="ru-RU" dirty="0" smtClean="0"/>
              <a:t>твенные украшения, об</a:t>
            </a:r>
            <a:r>
              <a:rPr lang="ru-RU" dirty="0" smtClean="0">
                <a:solidFill>
                  <a:srgbClr val="FF0000"/>
                </a:solidFill>
              </a:rPr>
              <a:t>ъ</a:t>
            </a:r>
            <a:r>
              <a:rPr lang="ru-RU" dirty="0" smtClean="0"/>
              <a:t>ять необ</a:t>
            </a:r>
            <a:r>
              <a:rPr lang="ru-RU" dirty="0" smtClean="0">
                <a:solidFill>
                  <a:srgbClr val="FF0000"/>
                </a:solidFill>
              </a:rPr>
              <a:t>ъ</a:t>
            </a:r>
            <a:r>
              <a:rPr lang="ru-RU" dirty="0" smtClean="0"/>
              <a:t>ятное, инт</a:t>
            </a:r>
            <a:r>
              <a:rPr lang="ru-RU" dirty="0" smtClean="0">
                <a:solidFill>
                  <a:srgbClr val="FF0000"/>
                </a:solidFill>
              </a:rPr>
              <a:t>елл</a:t>
            </a:r>
            <a:r>
              <a:rPr lang="ru-RU" dirty="0" smtClean="0"/>
              <a:t>ектуальное напряжение, бл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стать на балу, бл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стеть на солнце, непром</a:t>
            </a:r>
            <a:r>
              <a:rPr lang="ru-RU" dirty="0" smtClean="0">
                <a:solidFill>
                  <a:srgbClr val="FF0000"/>
                </a:solidFill>
              </a:rPr>
              <a:t>о</a:t>
            </a:r>
            <a:r>
              <a:rPr lang="ru-RU" dirty="0" smtClean="0"/>
              <a:t>каемая обувь, м</a:t>
            </a:r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кать хлеб в р</a:t>
            </a:r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стительное масло, проверить сл</a:t>
            </a:r>
            <a:r>
              <a:rPr lang="ru-RU" dirty="0" smtClean="0">
                <a:solidFill>
                  <a:srgbClr val="FF0000"/>
                </a:solidFill>
              </a:rPr>
              <a:t>о</a:t>
            </a:r>
            <a:r>
              <a:rPr lang="ru-RU" dirty="0" smtClean="0"/>
              <a:t>жение выч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танием, ч</a:t>
            </a:r>
            <a:r>
              <a:rPr lang="ru-RU" dirty="0" smtClean="0">
                <a:solidFill>
                  <a:srgbClr val="FF0000"/>
                </a:solidFill>
              </a:rPr>
              <a:t>ё</a:t>
            </a:r>
            <a:r>
              <a:rPr lang="ru-RU" dirty="0" smtClean="0"/>
              <a:t>ткое произношение, пр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неприятная ссора, разж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гание вражды, син</a:t>
            </a:r>
            <a:r>
              <a:rPr lang="ru-RU" dirty="0" smtClean="0">
                <a:solidFill>
                  <a:srgbClr val="FF0000"/>
                </a:solidFill>
              </a:rPr>
              <a:t>ег</a:t>
            </a:r>
            <a:r>
              <a:rPr lang="ru-RU" dirty="0" smtClean="0"/>
              <a:t>лазый юноша, сине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зелёный фон, с</a:t>
            </a:r>
            <a:r>
              <a:rPr lang="ru-RU" dirty="0" smtClean="0">
                <a:solidFill>
                  <a:srgbClr val="FF0000"/>
                </a:solidFill>
              </a:rPr>
              <a:t>ъ</a:t>
            </a:r>
            <a:r>
              <a:rPr lang="ru-RU" dirty="0" smtClean="0"/>
              <a:t>есть пол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апельсина, пол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лимона и по</a:t>
            </a:r>
            <a:r>
              <a:rPr lang="ru-RU" dirty="0" smtClean="0">
                <a:solidFill>
                  <a:srgbClr val="FF0000"/>
                </a:solidFill>
              </a:rPr>
              <a:t>лм</a:t>
            </a:r>
            <a:r>
              <a:rPr lang="ru-RU" dirty="0" smtClean="0"/>
              <a:t>андарина, болезне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ая дрож</a:t>
            </a:r>
            <a:r>
              <a:rPr lang="ru-RU" dirty="0" smtClean="0">
                <a:solidFill>
                  <a:srgbClr val="FF0000"/>
                </a:solidFill>
              </a:rPr>
              <a:t>ь</a:t>
            </a:r>
            <a:r>
              <a:rPr lang="ru-RU" dirty="0" smtClean="0"/>
              <a:t>, хранить в бутылк</a:t>
            </a:r>
            <a:r>
              <a:rPr lang="ru-RU" dirty="0" smtClean="0">
                <a:solidFill>
                  <a:srgbClr val="FF0000"/>
                </a:solidFill>
              </a:rPr>
              <a:t>е </a:t>
            </a:r>
            <a:r>
              <a:rPr lang="ru-RU" dirty="0" smtClean="0"/>
              <a:t>или в бутыл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, н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кто в чёрном, </a:t>
            </a:r>
            <a:r>
              <a:rPr lang="ru-RU" dirty="0" err="1" smtClean="0"/>
              <a:t>н</a:t>
            </a:r>
            <a:r>
              <a:rPr lang="ru-RU" dirty="0" err="1" smtClean="0">
                <a:solidFill>
                  <a:srgbClr val="FF0000"/>
                </a:solidFill>
              </a:rPr>
              <a:t>е_</a:t>
            </a:r>
            <a:r>
              <a:rPr lang="ru-RU" dirty="0" err="1" smtClean="0"/>
              <a:t>к</a:t>
            </a:r>
            <a:r>
              <a:rPr lang="ru-RU" dirty="0" err="1" smtClean="0">
                <a:solidFill>
                  <a:srgbClr val="FF0000"/>
                </a:solidFill>
              </a:rPr>
              <a:t>_</a:t>
            </a:r>
            <a:r>
              <a:rPr lang="ru-RU" dirty="0" err="1" smtClean="0"/>
              <a:t>кому</a:t>
            </a:r>
            <a:r>
              <a:rPr lang="ru-RU" dirty="0" smtClean="0"/>
              <a:t> обратиться, </a:t>
            </a:r>
            <a:r>
              <a:rPr lang="ru-RU" dirty="0" err="1" smtClean="0"/>
              <a:t>н</a:t>
            </a:r>
            <a:r>
              <a:rPr lang="ru-RU" dirty="0" err="1" smtClean="0">
                <a:solidFill>
                  <a:srgbClr val="FF0000"/>
                </a:solidFill>
              </a:rPr>
              <a:t>и_</a:t>
            </a:r>
            <a:r>
              <a:rPr lang="ru-RU" dirty="0" err="1" smtClean="0"/>
              <a:t>к</a:t>
            </a:r>
            <a:r>
              <a:rPr lang="ru-RU" dirty="0" err="1" smtClean="0">
                <a:solidFill>
                  <a:srgbClr val="FF0000"/>
                </a:solidFill>
              </a:rPr>
              <a:t>_</a:t>
            </a:r>
            <a:r>
              <a:rPr lang="ru-RU" dirty="0" err="1" smtClean="0"/>
              <a:t>кому</a:t>
            </a:r>
            <a:r>
              <a:rPr lang="ru-RU" dirty="0" smtClean="0"/>
              <a:t> </a:t>
            </a:r>
            <a:r>
              <a:rPr lang="ru-RU" dirty="0" err="1" smtClean="0"/>
              <a:t>не</a:t>
            </a:r>
            <a:r>
              <a:rPr lang="ru-RU" dirty="0" err="1" smtClean="0">
                <a:solidFill>
                  <a:srgbClr val="FF0000"/>
                </a:solidFill>
              </a:rPr>
              <a:t>_</a:t>
            </a:r>
            <a:r>
              <a:rPr lang="ru-RU" dirty="0" err="1" smtClean="0"/>
              <a:t>обращаются</a:t>
            </a:r>
            <a:r>
              <a:rPr lang="ru-RU" dirty="0" smtClean="0"/>
              <a:t>, </a:t>
            </a:r>
            <a:r>
              <a:rPr lang="ru-RU" dirty="0" err="1" smtClean="0"/>
              <a:t>борщ</a:t>
            </a:r>
            <a:r>
              <a:rPr lang="ru-RU" dirty="0" err="1" smtClean="0">
                <a:solidFill>
                  <a:srgbClr val="FF0000"/>
                </a:solidFill>
              </a:rPr>
              <a:t>_</a:t>
            </a:r>
            <a:r>
              <a:rPr lang="ru-RU" dirty="0" smtClean="0"/>
              <a:t> должен долго варит</a:t>
            </a:r>
            <a:r>
              <a:rPr lang="ru-RU" dirty="0" smtClean="0">
                <a:solidFill>
                  <a:srgbClr val="FF0000"/>
                </a:solidFill>
              </a:rPr>
              <a:t>ь</a:t>
            </a:r>
            <a:r>
              <a:rPr lang="ru-RU" dirty="0" smtClean="0"/>
              <a:t>ся.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Решите орфографические задачи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     С…экономить (не) малую сумму, </a:t>
            </a:r>
            <a:r>
              <a:rPr lang="ru-RU" dirty="0" err="1" smtClean="0"/>
              <a:t>безветре</a:t>
            </a:r>
            <a:r>
              <a:rPr lang="ru-RU" dirty="0" smtClean="0"/>
              <a:t>(</a:t>
            </a:r>
            <a:r>
              <a:rPr lang="ru-RU" dirty="0" err="1" smtClean="0"/>
              <a:t>н,нн</a:t>
            </a:r>
            <a:r>
              <a:rPr lang="ru-RU" dirty="0" smtClean="0"/>
              <a:t>)</a:t>
            </a:r>
            <a:r>
              <a:rPr lang="ru-RU" dirty="0" err="1" smtClean="0"/>
              <a:t>ый</a:t>
            </a:r>
            <a:r>
              <a:rPr lang="ru-RU" dirty="0" smtClean="0"/>
              <a:t> полдень, (н…)чем (не)</a:t>
            </a:r>
            <a:r>
              <a:rPr lang="ru-RU" dirty="0" err="1" smtClean="0"/>
              <a:t>укр</a:t>
            </a:r>
            <a:r>
              <a:rPr lang="ru-RU" dirty="0" smtClean="0"/>
              <a:t>…</a:t>
            </a:r>
            <a:r>
              <a:rPr lang="ru-RU" dirty="0" err="1" smtClean="0"/>
              <a:t>щё</a:t>
            </a:r>
            <a:r>
              <a:rPr lang="ru-RU" dirty="0" smtClean="0"/>
              <a:t>(</a:t>
            </a:r>
            <a:r>
              <a:rPr lang="ru-RU" dirty="0" err="1" smtClean="0"/>
              <a:t>н,нн</a:t>
            </a:r>
            <a:r>
              <a:rPr lang="ru-RU" dirty="0" smtClean="0"/>
              <a:t>)</a:t>
            </a:r>
            <a:r>
              <a:rPr lang="ru-RU" dirty="0" err="1" smtClean="0"/>
              <a:t>ая</a:t>
            </a:r>
            <a:r>
              <a:rPr lang="ru-RU" dirty="0" smtClean="0"/>
              <a:t> стихия, пр…</a:t>
            </a:r>
            <a:r>
              <a:rPr lang="ru-RU" dirty="0" err="1" smtClean="0"/>
              <a:t>клоняться</a:t>
            </a:r>
            <a:r>
              <a:rPr lang="ru-RU" dirty="0" smtClean="0"/>
              <a:t> перед </a:t>
            </a:r>
            <a:r>
              <a:rPr lang="ru-RU" dirty="0" err="1" smtClean="0"/>
              <a:t>бе</a:t>
            </a:r>
            <a:r>
              <a:rPr lang="ru-RU" dirty="0" smtClean="0"/>
              <a:t>…</a:t>
            </a:r>
            <a:r>
              <a:rPr lang="ru-RU" dirty="0" err="1" smtClean="0"/>
              <a:t>страшием</a:t>
            </a:r>
            <a:r>
              <a:rPr lang="ru-RU" dirty="0" smtClean="0"/>
              <a:t> героев, кое(о)чём </a:t>
            </a:r>
            <a:r>
              <a:rPr lang="ru-RU" dirty="0" err="1" smtClean="0"/>
              <a:t>ра</a:t>
            </a:r>
            <a:r>
              <a:rPr lang="ru-RU" dirty="0" smtClean="0"/>
              <a:t>(</a:t>
            </a:r>
            <a:r>
              <a:rPr lang="ru-RU" dirty="0" err="1" smtClean="0"/>
              <a:t>с,сс</a:t>
            </a:r>
            <a:r>
              <a:rPr lang="ru-RU" dirty="0" smtClean="0"/>
              <a:t>)просить, в серебря(</a:t>
            </a:r>
            <a:r>
              <a:rPr lang="ru-RU" dirty="0" err="1" smtClean="0"/>
              <a:t>н,нн</a:t>
            </a:r>
            <a:r>
              <a:rPr lang="ru-RU" dirty="0" smtClean="0"/>
              <a:t>)</a:t>
            </a:r>
            <a:r>
              <a:rPr lang="ru-RU" dirty="0" err="1" smtClean="0"/>
              <a:t>ом</a:t>
            </a:r>
            <a:r>
              <a:rPr lang="ru-RU" dirty="0" smtClean="0"/>
              <a:t> </a:t>
            </a:r>
            <a:r>
              <a:rPr lang="ru-RU" dirty="0" err="1" smtClean="0"/>
              <a:t>ине</a:t>
            </a:r>
            <a:r>
              <a:rPr lang="ru-RU" dirty="0" smtClean="0"/>
              <a:t>.., </a:t>
            </a:r>
            <a:r>
              <a:rPr lang="ru-RU" dirty="0" err="1" smtClean="0"/>
              <a:t>чере</a:t>
            </a:r>
            <a:r>
              <a:rPr lang="ru-RU" dirty="0" smtClean="0"/>
              <a:t>(</a:t>
            </a:r>
            <a:r>
              <a:rPr lang="ru-RU" dirty="0" err="1" smtClean="0"/>
              <a:t>з,с</a:t>
            </a:r>
            <a:r>
              <a:rPr lang="ru-RU" dirty="0" smtClean="0"/>
              <a:t>)чур много, ты </a:t>
            </a:r>
            <a:r>
              <a:rPr lang="ru-RU" dirty="0" err="1" smtClean="0"/>
              <a:t>остан</a:t>
            </a:r>
            <a:r>
              <a:rPr lang="ru-RU" dirty="0" smtClean="0"/>
              <a:t>…</a:t>
            </a:r>
            <a:r>
              <a:rPr lang="ru-RU" dirty="0" err="1" smtClean="0"/>
              <a:t>шься</a:t>
            </a:r>
            <a:r>
              <a:rPr lang="ru-RU" dirty="0" smtClean="0"/>
              <a:t> на </a:t>
            </a:r>
            <a:r>
              <a:rPr lang="ru-RU" dirty="0" err="1" smtClean="0"/>
              <a:t>станци</a:t>
            </a:r>
            <a:r>
              <a:rPr lang="ru-RU" dirty="0" smtClean="0"/>
              <a:t>…, круглолиц…</a:t>
            </a:r>
            <a:r>
              <a:rPr lang="ru-RU" dirty="0" err="1" smtClean="0"/>
              <a:t>й</a:t>
            </a:r>
            <a:r>
              <a:rPr lang="ru-RU" dirty="0" smtClean="0"/>
              <a:t> юноша, по приезд… в город, сделать </a:t>
            </a:r>
            <a:r>
              <a:rPr lang="ru-RU" dirty="0" err="1" smtClean="0"/>
              <a:t>точь</a:t>
            </a:r>
            <a:r>
              <a:rPr lang="ru-RU" dirty="0" smtClean="0"/>
              <a:t>(в)</a:t>
            </a:r>
            <a:r>
              <a:rPr lang="ru-RU" dirty="0" err="1" smtClean="0"/>
              <a:t>точь</a:t>
            </a:r>
            <a:r>
              <a:rPr lang="ru-RU" dirty="0" smtClean="0"/>
              <a:t>, </a:t>
            </a:r>
            <a:r>
              <a:rPr lang="ru-RU" dirty="0" err="1" smtClean="0"/>
              <a:t>в</a:t>
            </a:r>
            <a:r>
              <a:rPr lang="ru-RU" dirty="0" smtClean="0"/>
              <a:t>…</a:t>
            </a:r>
            <a:r>
              <a:rPr lang="ru-RU" dirty="0" err="1" smtClean="0"/>
              <a:t>теран</a:t>
            </a:r>
            <a:r>
              <a:rPr lang="ru-RU" dirty="0" smtClean="0"/>
              <a:t> труда, </a:t>
            </a:r>
            <a:r>
              <a:rPr lang="ru-RU" dirty="0" err="1" smtClean="0"/>
              <a:t>ра</a:t>
            </a:r>
            <a:r>
              <a:rPr lang="ru-RU" dirty="0" smtClean="0"/>
              <a:t>(</a:t>
            </a:r>
            <a:r>
              <a:rPr lang="ru-RU" dirty="0" err="1" smtClean="0"/>
              <a:t>с,сс</a:t>
            </a:r>
            <a:r>
              <a:rPr lang="ru-RU" dirty="0" smtClean="0"/>
              <a:t>)чётный счёт, выставка </a:t>
            </a:r>
            <a:r>
              <a:rPr lang="ru-RU" dirty="0" err="1" smtClean="0"/>
              <a:t>организова</a:t>
            </a:r>
            <a:r>
              <a:rPr lang="ru-RU" dirty="0" smtClean="0"/>
              <a:t>(</a:t>
            </a:r>
            <a:r>
              <a:rPr lang="ru-RU" dirty="0" err="1" smtClean="0"/>
              <a:t>н,нн</a:t>
            </a:r>
            <a:r>
              <a:rPr lang="ru-RU" dirty="0" smtClean="0"/>
              <a:t>)а шефами, (в)</a:t>
            </a:r>
            <a:r>
              <a:rPr lang="ru-RU" dirty="0" err="1" smtClean="0"/>
              <a:t>течени</a:t>
            </a:r>
            <a:r>
              <a:rPr lang="ru-RU" dirty="0" smtClean="0"/>
              <a:t>… дня, иметь (в) виду, дома(не)освещены, (н…)кто другой, как лицеист, (н…)что другое не интересовало.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dirty="0" smtClean="0"/>
              <a:t>    </a:t>
            </a:r>
            <a:r>
              <a:rPr lang="ru-RU" dirty="0" smtClean="0">
                <a:solidFill>
                  <a:srgbClr val="FF0000"/>
                </a:solidFill>
              </a:rPr>
              <a:t>Сэ</a:t>
            </a:r>
            <a:r>
              <a:rPr lang="ru-RU" dirty="0" smtClean="0"/>
              <a:t>кономить н</a:t>
            </a:r>
            <a:r>
              <a:rPr lang="ru-RU" dirty="0" smtClean="0">
                <a:solidFill>
                  <a:srgbClr val="FF0000"/>
                </a:solidFill>
              </a:rPr>
              <a:t>ем</a:t>
            </a:r>
            <a:r>
              <a:rPr lang="ru-RU" dirty="0" smtClean="0"/>
              <a:t>алую сумму, безветре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ый полдень, н</a:t>
            </a:r>
            <a:r>
              <a:rPr lang="ru-RU" dirty="0" smtClean="0">
                <a:solidFill>
                  <a:srgbClr val="FF0000"/>
                </a:solidFill>
              </a:rPr>
              <a:t>ич</a:t>
            </a:r>
            <a:r>
              <a:rPr lang="ru-RU" dirty="0" smtClean="0"/>
              <a:t>ем </a:t>
            </a:r>
            <a:r>
              <a:rPr lang="ru-RU" dirty="0" err="1" smtClean="0"/>
              <a:t>не</a:t>
            </a:r>
            <a:r>
              <a:rPr lang="ru-RU" dirty="0" err="1" smtClean="0">
                <a:solidFill>
                  <a:srgbClr val="FF0000"/>
                </a:solidFill>
              </a:rPr>
              <a:t>_</a:t>
            </a:r>
            <a:r>
              <a:rPr lang="ru-RU" dirty="0" err="1" smtClean="0"/>
              <a:t>укр</a:t>
            </a:r>
            <a:r>
              <a:rPr lang="ru-RU" dirty="0" err="1" smtClean="0">
                <a:solidFill>
                  <a:srgbClr val="FF0000"/>
                </a:solidFill>
              </a:rPr>
              <a:t>о</a:t>
            </a:r>
            <a:r>
              <a:rPr lang="ru-RU" dirty="0" err="1" smtClean="0"/>
              <a:t>щё</a:t>
            </a:r>
            <a:r>
              <a:rPr lang="ru-RU" dirty="0" err="1" smtClean="0">
                <a:solidFill>
                  <a:srgbClr val="FF0000"/>
                </a:solidFill>
              </a:rPr>
              <a:t>нн</a:t>
            </a:r>
            <a:r>
              <a:rPr lang="ru-RU" dirty="0" err="1" smtClean="0"/>
              <a:t>ая</a:t>
            </a:r>
            <a:r>
              <a:rPr lang="ru-RU" dirty="0" smtClean="0"/>
              <a:t> стихия, пр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клоняться перед бе</a:t>
            </a:r>
            <a:r>
              <a:rPr lang="ru-RU" dirty="0" smtClean="0">
                <a:solidFill>
                  <a:srgbClr val="FF0000"/>
                </a:solidFill>
              </a:rPr>
              <a:t>с</a:t>
            </a:r>
            <a:r>
              <a:rPr lang="ru-RU" dirty="0" smtClean="0"/>
              <a:t>страшием героев, </a:t>
            </a:r>
            <a:r>
              <a:rPr lang="ru-RU" dirty="0" err="1" smtClean="0"/>
              <a:t>кое</a:t>
            </a:r>
            <a:r>
              <a:rPr lang="ru-RU" dirty="0" err="1" smtClean="0">
                <a:solidFill>
                  <a:srgbClr val="FF0000"/>
                </a:solidFill>
              </a:rPr>
              <a:t>_</a:t>
            </a:r>
            <a:r>
              <a:rPr lang="ru-RU" dirty="0" err="1" smtClean="0"/>
              <a:t>о</a:t>
            </a:r>
            <a:r>
              <a:rPr lang="ru-RU" dirty="0" err="1" smtClean="0">
                <a:solidFill>
                  <a:srgbClr val="FF0000"/>
                </a:solidFill>
              </a:rPr>
              <a:t>_</a:t>
            </a:r>
            <a:r>
              <a:rPr lang="ru-RU" dirty="0" err="1" smtClean="0"/>
              <a:t>чём</a:t>
            </a:r>
            <a:r>
              <a:rPr lang="ru-RU" dirty="0" smtClean="0"/>
              <a:t> ра</a:t>
            </a:r>
            <a:r>
              <a:rPr lang="ru-RU" dirty="0" smtClean="0">
                <a:solidFill>
                  <a:srgbClr val="FF0000"/>
                </a:solidFill>
              </a:rPr>
              <a:t>сс</a:t>
            </a:r>
            <a:r>
              <a:rPr lang="ru-RU" dirty="0" smtClean="0"/>
              <a:t>просить, в серебря</a:t>
            </a:r>
            <a:r>
              <a:rPr lang="ru-RU" dirty="0" smtClean="0">
                <a:solidFill>
                  <a:srgbClr val="FF0000"/>
                </a:solidFill>
              </a:rPr>
              <a:t>н</a:t>
            </a:r>
            <a:r>
              <a:rPr lang="ru-RU" dirty="0" smtClean="0"/>
              <a:t>ом ине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, чере</a:t>
            </a:r>
            <a:r>
              <a:rPr lang="ru-RU" dirty="0" smtClean="0">
                <a:solidFill>
                  <a:srgbClr val="FF0000"/>
                </a:solidFill>
              </a:rPr>
              <a:t>с</a:t>
            </a:r>
            <a:r>
              <a:rPr lang="ru-RU" dirty="0" smtClean="0"/>
              <a:t>чур много, ты остан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шься на станци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, круглолиц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  <a:r>
              <a:rPr lang="ru-RU" dirty="0" smtClean="0"/>
              <a:t>й юноша, по приезд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 в город, сделать точь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в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точь, в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теран труда, ра</a:t>
            </a:r>
            <a:r>
              <a:rPr lang="ru-RU" dirty="0" smtClean="0">
                <a:solidFill>
                  <a:srgbClr val="FF0000"/>
                </a:solidFill>
              </a:rPr>
              <a:t>с</a:t>
            </a:r>
            <a:r>
              <a:rPr lang="ru-RU" dirty="0" smtClean="0"/>
              <a:t>чётный счёт, выставка организова</a:t>
            </a:r>
            <a:r>
              <a:rPr lang="ru-RU" dirty="0" smtClean="0">
                <a:solidFill>
                  <a:srgbClr val="FF0000"/>
                </a:solidFill>
              </a:rPr>
              <a:t>н</a:t>
            </a:r>
            <a:r>
              <a:rPr lang="ru-RU" dirty="0" smtClean="0"/>
              <a:t>а шефами, </a:t>
            </a:r>
            <a:r>
              <a:rPr lang="ru-RU" dirty="0" err="1" smtClean="0"/>
              <a:t>в</a:t>
            </a:r>
            <a:r>
              <a:rPr lang="ru-RU" dirty="0" err="1" smtClean="0">
                <a:solidFill>
                  <a:srgbClr val="FF0000"/>
                </a:solidFill>
              </a:rPr>
              <a:t>_</a:t>
            </a:r>
            <a:r>
              <a:rPr lang="ru-RU" dirty="0" err="1" smtClean="0"/>
              <a:t>течени</a:t>
            </a:r>
            <a:r>
              <a:rPr lang="ru-RU" dirty="0" err="1" smtClean="0">
                <a:solidFill>
                  <a:srgbClr val="FF0000"/>
                </a:solidFill>
              </a:rPr>
              <a:t>е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дня, </a:t>
            </a:r>
            <a:r>
              <a:rPr lang="ru-RU" dirty="0" err="1" smtClean="0"/>
              <a:t>иметь</a:t>
            </a:r>
            <a:r>
              <a:rPr lang="ru-RU" dirty="0" err="1" smtClean="0">
                <a:solidFill>
                  <a:srgbClr val="FF0000"/>
                </a:solidFill>
              </a:rPr>
              <a:t>_</a:t>
            </a:r>
            <a:r>
              <a:rPr lang="ru-RU" dirty="0" err="1" smtClean="0"/>
              <a:t>в</a:t>
            </a:r>
            <a:r>
              <a:rPr lang="ru-RU" dirty="0" err="1" smtClean="0">
                <a:solidFill>
                  <a:srgbClr val="FF0000"/>
                </a:solidFill>
              </a:rPr>
              <a:t>_</a:t>
            </a:r>
            <a:r>
              <a:rPr lang="ru-RU" dirty="0" err="1" smtClean="0"/>
              <a:t>виду</a:t>
            </a:r>
            <a:r>
              <a:rPr lang="ru-RU" dirty="0" smtClean="0"/>
              <a:t>, дома </a:t>
            </a:r>
            <a:r>
              <a:rPr lang="ru-RU" dirty="0" err="1" smtClean="0"/>
              <a:t>не</a:t>
            </a:r>
            <a:r>
              <a:rPr lang="ru-RU" dirty="0" err="1" smtClean="0">
                <a:solidFill>
                  <a:srgbClr val="FF0000"/>
                </a:solidFill>
              </a:rPr>
              <a:t>_</a:t>
            </a:r>
            <a:r>
              <a:rPr lang="ru-RU" dirty="0" err="1" smtClean="0"/>
              <a:t>освещены</a:t>
            </a:r>
            <a:r>
              <a:rPr lang="ru-RU" dirty="0" smtClean="0"/>
              <a:t>, </a:t>
            </a:r>
            <a:r>
              <a:rPr lang="ru-RU" dirty="0" err="1" smtClean="0"/>
              <a:t>н</a:t>
            </a:r>
            <a:r>
              <a:rPr lang="ru-RU" dirty="0" err="1" smtClean="0">
                <a:solidFill>
                  <a:srgbClr val="FF0000"/>
                </a:solidFill>
              </a:rPr>
              <a:t>е_</a:t>
            </a:r>
            <a:r>
              <a:rPr lang="ru-RU" dirty="0" err="1" smtClean="0"/>
              <a:t>кто</a:t>
            </a:r>
            <a:r>
              <a:rPr lang="ru-RU" dirty="0" smtClean="0"/>
              <a:t> другой, как лицеист, н</a:t>
            </a:r>
            <a:r>
              <a:rPr lang="ru-RU" dirty="0" smtClean="0">
                <a:solidFill>
                  <a:srgbClr val="FF0000"/>
                </a:solidFill>
              </a:rPr>
              <a:t>ич</a:t>
            </a:r>
            <a:r>
              <a:rPr lang="ru-RU" dirty="0" smtClean="0"/>
              <a:t>то другое не интересовало.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Решите орфографические задачи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err="1" smtClean="0"/>
              <a:t>Тяжело?дыш</a:t>
            </a:r>
            <a:r>
              <a:rPr lang="ru-RU" dirty="0" smtClean="0"/>
              <a:t>…</a:t>
            </a:r>
            <a:r>
              <a:rPr lang="ru-RU" dirty="0" err="1" smtClean="0"/>
              <a:t>щий</a:t>
            </a:r>
            <a:r>
              <a:rPr lang="ru-RU" dirty="0" smtClean="0"/>
              <a:t> больной, что(бы) я (н…)сделал, мама (н…)довольна, (не)смотря на непогоду, банка (из)под варенья, </a:t>
            </a:r>
            <a:r>
              <a:rPr lang="ru-RU" dirty="0" err="1" smtClean="0"/>
              <a:t>благосл</a:t>
            </a:r>
            <a:r>
              <a:rPr lang="ru-RU" dirty="0" smtClean="0"/>
              <a:t>…</a:t>
            </a:r>
            <a:r>
              <a:rPr lang="ru-RU" dirty="0" err="1" smtClean="0"/>
              <a:t>влять</a:t>
            </a:r>
            <a:r>
              <a:rPr lang="ru-RU" dirty="0" smtClean="0"/>
              <a:t> на подвиг, двух…ярусный, </a:t>
            </a:r>
            <a:r>
              <a:rPr lang="ru-RU" dirty="0" err="1" smtClean="0"/>
              <a:t>посв</a:t>
            </a:r>
            <a:r>
              <a:rPr lang="ru-RU" dirty="0" smtClean="0"/>
              <a:t>…</a:t>
            </a:r>
            <a:r>
              <a:rPr lang="ru-RU" dirty="0" err="1" smtClean="0"/>
              <a:t>тить</a:t>
            </a:r>
            <a:r>
              <a:rPr lang="ru-RU" dirty="0" smtClean="0"/>
              <a:t> жизнь наук.., любоваться </a:t>
            </a:r>
            <a:r>
              <a:rPr lang="ru-RU" dirty="0" err="1" smtClean="0"/>
              <a:t>ра</a:t>
            </a:r>
            <a:r>
              <a:rPr lang="ru-RU" dirty="0" smtClean="0"/>
              <a:t>(</a:t>
            </a:r>
            <a:r>
              <a:rPr lang="ru-RU" dirty="0" err="1" smtClean="0"/>
              <a:t>с,сс</a:t>
            </a:r>
            <a:r>
              <a:rPr lang="ru-RU" dirty="0" smtClean="0"/>
              <a:t>)т…</a:t>
            </a:r>
            <a:r>
              <a:rPr lang="ru-RU" dirty="0" err="1" smtClean="0"/>
              <a:t>лавшейся</a:t>
            </a:r>
            <a:r>
              <a:rPr lang="ru-RU" dirty="0" smtClean="0"/>
              <a:t> р…</a:t>
            </a:r>
            <a:r>
              <a:rPr lang="ru-RU" dirty="0" err="1" smtClean="0"/>
              <a:t>вниной</a:t>
            </a:r>
            <a:r>
              <a:rPr lang="ru-RU" dirty="0" smtClean="0"/>
              <a:t>, </a:t>
            </a:r>
            <a:r>
              <a:rPr lang="ru-RU" dirty="0" err="1" smtClean="0"/>
              <a:t>вопл</a:t>
            </a:r>
            <a:r>
              <a:rPr lang="ru-RU" dirty="0" smtClean="0"/>
              <a:t>…</a:t>
            </a:r>
            <a:r>
              <a:rPr lang="ru-RU" dirty="0" err="1" smtClean="0"/>
              <a:t>тить</a:t>
            </a:r>
            <a:r>
              <a:rPr lang="ru-RU" dirty="0" smtClean="0"/>
              <a:t> в жизнь, </a:t>
            </a:r>
            <a:r>
              <a:rPr lang="ru-RU" dirty="0" err="1" smtClean="0"/>
              <a:t>инт</a:t>
            </a:r>
            <a:r>
              <a:rPr lang="ru-RU" dirty="0" smtClean="0"/>
              <a:t>…(</a:t>
            </a:r>
            <a:r>
              <a:rPr lang="ru-RU" dirty="0" err="1" smtClean="0"/>
              <a:t>л,лл</a:t>
            </a:r>
            <a:r>
              <a:rPr lang="ru-RU" dirty="0" smtClean="0"/>
              <a:t>)</a:t>
            </a:r>
            <a:r>
              <a:rPr lang="ru-RU" dirty="0" err="1" smtClean="0"/>
              <a:t>ектуальный</a:t>
            </a:r>
            <a:r>
              <a:rPr lang="ru-RU" dirty="0" smtClean="0"/>
              <a:t> труд, почётный ст…</a:t>
            </a:r>
            <a:r>
              <a:rPr lang="ru-RU" dirty="0" err="1" smtClean="0"/>
              <a:t>рожил</a:t>
            </a:r>
            <a:r>
              <a:rPr lang="ru-RU" dirty="0" smtClean="0"/>
              <a:t>, (не)</a:t>
            </a:r>
            <a:r>
              <a:rPr lang="ru-RU" dirty="0" err="1" smtClean="0"/>
              <a:t>пром</a:t>
            </a:r>
            <a:r>
              <a:rPr lang="ru-RU" dirty="0" smtClean="0"/>
              <a:t>…</a:t>
            </a:r>
            <a:r>
              <a:rPr lang="ru-RU" dirty="0" err="1" smtClean="0"/>
              <a:t>каемый</a:t>
            </a:r>
            <a:r>
              <a:rPr lang="ru-RU" dirty="0" smtClean="0"/>
              <a:t> плащ.., </a:t>
            </a:r>
            <a:r>
              <a:rPr lang="ru-RU" dirty="0" err="1" smtClean="0"/>
              <a:t>извес</a:t>
            </a:r>
            <a:r>
              <a:rPr lang="ru-RU" dirty="0" smtClean="0"/>
              <a:t>…</a:t>
            </a:r>
            <a:r>
              <a:rPr lang="ru-RU" dirty="0" err="1" smtClean="0"/>
              <a:t>ное</a:t>
            </a:r>
            <a:r>
              <a:rPr lang="ru-RU" dirty="0" smtClean="0"/>
              <a:t> </a:t>
            </a:r>
            <a:r>
              <a:rPr lang="ru-RU" dirty="0" err="1" smtClean="0"/>
              <a:t>аген</a:t>
            </a:r>
            <a:r>
              <a:rPr lang="ru-RU" dirty="0" smtClean="0"/>
              <a:t>…</a:t>
            </a:r>
            <a:r>
              <a:rPr lang="ru-RU" dirty="0" err="1" smtClean="0"/>
              <a:t>ство</a:t>
            </a:r>
            <a:r>
              <a:rPr lang="ru-RU" dirty="0" smtClean="0"/>
              <a:t>, (в)</a:t>
            </a:r>
            <a:r>
              <a:rPr lang="ru-RU" dirty="0" err="1" smtClean="0"/>
              <a:t>продолжени</a:t>
            </a:r>
            <a:r>
              <a:rPr lang="ru-RU" dirty="0" smtClean="0"/>
              <a:t>… урока, (в)</a:t>
            </a:r>
            <a:r>
              <a:rPr lang="ru-RU" dirty="0" err="1" smtClean="0"/>
              <a:t>следстви</a:t>
            </a:r>
            <a:r>
              <a:rPr lang="ru-RU" dirty="0" smtClean="0"/>
              <a:t>… недомогания, я хочу, что(бы) ты знал.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dirty="0" smtClean="0"/>
              <a:t>    Тяжел</a:t>
            </a:r>
            <a:r>
              <a:rPr lang="ru-RU" dirty="0" smtClean="0">
                <a:solidFill>
                  <a:srgbClr val="FF0000"/>
                </a:solidFill>
              </a:rPr>
              <a:t>о д</a:t>
            </a:r>
            <a:r>
              <a:rPr lang="ru-RU" dirty="0" smtClean="0"/>
              <a:t>ыш</a:t>
            </a:r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щий больной, </a:t>
            </a:r>
            <a:r>
              <a:rPr lang="ru-RU" dirty="0" err="1" smtClean="0"/>
              <a:t>что</a:t>
            </a:r>
            <a:r>
              <a:rPr lang="ru-RU" dirty="0" err="1" smtClean="0">
                <a:solidFill>
                  <a:srgbClr val="FF0000"/>
                </a:solidFill>
              </a:rPr>
              <a:t>_</a:t>
            </a:r>
            <a:r>
              <a:rPr lang="ru-RU" dirty="0" err="1" smtClean="0"/>
              <a:t>бы</a:t>
            </a:r>
            <a:r>
              <a:rPr lang="ru-RU" dirty="0" smtClean="0"/>
              <a:t> я </a:t>
            </a:r>
            <a:r>
              <a:rPr lang="ru-RU" dirty="0" err="1" smtClean="0"/>
              <a:t>н</a:t>
            </a:r>
            <a:r>
              <a:rPr lang="ru-RU" dirty="0" err="1" smtClean="0">
                <a:solidFill>
                  <a:srgbClr val="FF0000"/>
                </a:solidFill>
              </a:rPr>
              <a:t>и_</a:t>
            </a:r>
            <a:r>
              <a:rPr lang="ru-RU" dirty="0" err="1" smtClean="0"/>
              <a:t>сделал</a:t>
            </a:r>
            <a:r>
              <a:rPr lang="ru-RU" dirty="0" smtClean="0"/>
              <a:t>, мама </a:t>
            </a:r>
            <a:r>
              <a:rPr lang="ru-RU" dirty="0" err="1" smtClean="0"/>
              <a:t>н</a:t>
            </a:r>
            <a:r>
              <a:rPr lang="ru-RU" dirty="0" err="1" smtClean="0">
                <a:solidFill>
                  <a:srgbClr val="FF0000"/>
                </a:solidFill>
              </a:rPr>
              <a:t>е_</a:t>
            </a:r>
            <a:r>
              <a:rPr lang="ru-RU" dirty="0" err="1" smtClean="0"/>
              <a:t>довольна</a:t>
            </a:r>
            <a:r>
              <a:rPr lang="ru-RU" dirty="0" smtClean="0"/>
              <a:t>, н</a:t>
            </a:r>
            <a:r>
              <a:rPr lang="ru-RU" dirty="0" smtClean="0">
                <a:solidFill>
                  <a:srgbClr val="FF0000"/>
                </a:solidFill>
              </a:rPr>
              <a:t>ес</a:t>
            </a:r>
            <a:r>
              <a:rPr lang="ru-RU" dirty="0" smtClean="0"/>
              <a:t>мотря на непогоду, банка из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под варенья, благосл</a:t>
            </a:r>
            <a:r>
              <a:rPr lang="ru-RU" dirty="0" smtClean="0">
                <a:solidFill>
                  <a:srgbClr val="FF0000"/>
                </a:solidFill>
              </a:rPr>
              <a:t>о</a:t>
            </a:r>
            <a:r>
              <a:rPr lang="ru-RU" dirty="0" smtClean="0"/>
              <a:t>влять на подвиг, двух</a:t>
            </a:r>
            <a:r>
              <a:rPr lang="ru-RU" dirty="0" smtClean="0">
                <a:solidFill>
                  <a:srgbClr val="FF0000"/>
                </a:solidFill>
              </a:rPr>
              <a:t>ъ</a:t>
            </a:r>
            <a:r>
              <a:rPr lang="ru-RU" dirty="0" smtClean="0"/>
              <a:t>ярусный, посв</a:t>
            </a:r>
            <a:r>
              <a:rPr lang="ru-RU" dirty="0" smtClean="0">
                <a:solidFill>
                  <a:srgbClr val="FF0000"/>
                </a:solidFill>
              </a:rPr>
              <a:t>я</a:t>
            </a:r>
            <a:r>
              <a:rPr lang="ru-RU" dirty="0" smtClean="0"/>
              <a:t>тить жизнь наук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, любоваться ра</a:t>
            </a:r>
            <a:r>
              <a:rPr lang="ru-RU" dirty="0" smtClean="0">
                <a:solidFill>
                  <a:srgbClr val="FF0000"/>
                </a:solidFill>
              </a:rPr>
              <a:t>сс</a:t>
            </a:r>
            <a:r>
              <a:rPr lang="ru-RU" dirty="0" smtClean="0"/>
              <a:t>тилавшейся р</a:t>
            </a:r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вниной, вопл</a:t>
            </a:r>
            <a:r>
              <a:rPr lang="ru-RU" dirty="0" smtClean="0">
                <a:solidFill>
                  <a:srgbClr val="FF0000"/>
                </a:solidFill>
              </a:rPr>
              <a:t>о</a:t>
            </a:r>
            <a:r>
              <a:rPr lang="ru-RU" dirty="0" smtClean="0"/>
              <a:t>тить в жизнь, инт</a:t>
            </a:r>
            <a:r>
              <a:rPr lang="ru-RU" dirty="0" smtClean="0">
                <a:solidFill>
                  <a:srgbClr val="FF0000"/>
                </a:solidFill>
              </a:rPr>
              <a:t>елл</a:t>
            </a:r>
            <a:r>
              <a:rPr lang="ru-RU" dirty="0" smtClean="0"/>
              <a:t>ектуальный труд, почётный ст</a:t>
            </a:r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рожил, н</a:t>
            </a:r>
            <a:r>
              <a:rPr lang="ru-RU" dirty="0" smtClean="0">
                <a:solidFill>
                  <a:srgbClr val="FF0000"/>
                </a:solidFill>
              </a:rPr>
              <a:t>еп</a:t>
            </a:r>
            <a:r>
              <a:rPr lang="ru-RU" dirty="0" smtClean="0"/>
              <a:t>ром</a:t>
            </a:r>
            <a:r>
              <a:rPr lang="ru-RU" dirty="0" smtClean="0">
                <a:solidFill>
                  <a:srgbClr val="FF0000"/>
                </a:solidFill>
              </a:rPr>
              <a:t>о</a:t>
            </a:r>
            <a:r>
              <a:rPr lang="ru-RU" dirty="0" smtClean="0"/>
              <a:t>каемый </a:t>
            </a:r>
            <a:r>
              <a:rPr lang="ru-RU" dirty="0" err="1" smtClean="0"/>
              <a:t>плащ</a:t>
            </a:r>
            <a:r>
              <a:rPr lang="ru-RU" dirty="0" err="1" smtClean="0">
                <a:solidFill>
                  <a:srgbClr val="FF0000"/>
                </a:solidFill>
              </a:rPr>
              <a:t>_</a:t>
            </a:r>
            <a:r>
              <a:rPr lang="ru-RU" dirty="0" smtClean="0"/>
              <a:t>, извес</a:t>
            </a:r>
            <a:r>
              <a:rPr lang="ru-RU" dirty="0" smtClean="0">
                <a:solidFill>
                  <a:srgbClr val="FF0000"/>
                </a:solidFill>
              </a:rPr>
              <a:t>т</a:t>
            </a:r>
            <a:r>
              <a:rPr lang="ru-RU" dirty="0" smtClean="0"/>
              <a:t>ное аген</a:t>
            </a:r>
            <a:r>
              <a:rPr lang="ru-RU" dirty="0" smtClean="0">
                <a:solidFill>
                  <a:srgbClr val="FF0000"/>
                </a:solidFill>
              </a:rPr>
              <a:t>т</a:t>
            </a:r>
            <a:r>
              <a:rPr lang="ru-RU" dirty="0" smtClean="0"/>
              <a:t>ство, </a:t>
            </a:r>
            <a:r>
              <a:rPr lang="ru-RU" dirty="0" err="1" smtClean="0"/>
              <a:t>в</a:t>
            </a:r>
            <a:r>
              <a:rPr lang="ru-RU" dirty="0" err="1" smtClean="0">
                <a:solidFill>
                  <a:srgbClr val="FF0000"/>
                </a:solidFill>
              </a:rPr>
              <a:t>_</a:t>
            </a:r>
            <a:r>
              <a:rPr lang="ru-RU" dirty="0" err="1" smtClean="0"/>
              <a:t>продолжени</a:t>
            </a:r>
            <a:r>
              <a:rPr lang="ru-RU" dirty="0" err="1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 урока, </a:t>
            </a:r>
            <a:r>
              <a:rPr lang="ru-RU" dirty="0" smtClean="0">
                <a:solidFill>
                  <a:srgbClr val="FF0000"/>
                </a:solidFill>
              </a:rPr>
              <a:t>вс</a:t>
            </a:r>
            <a:r>
              <a:rPr lang="ru-RU" dirty="0" smtClean="0"/>
              <a:t>ледстви</a:t>
            </a:r>
            <a:r>
              <a:rPr lang="ru-RU" dirty="0" smtClean="0">
                <a:solidFill>
                  <a:srgbClr val="FF0000"/>
                </a:solidFill>
              </a:rPr>
              <a:t>е </a:t>
            </a:r>
            <a:r>
              <a:rPr lang="ru-RU" dirty="0" smtClean="0"/>
              <a:t>недомогания, я хочу, чт</a:t>
            </a:r>
            <a:r>
              <a:rPr lang="ru-RU" dirty="0" smtClean="0">
                <a:solidFill>
                  <a:srgbClr val="FF0000"/>
                </a:solidFill>
              </a:rPr>
              <a:t>об</a:t>
            </a:r>
            <a:r>
              <a:rPr lang="ru-RU" dirty="0" smtClean="0"/>
              <a:t>ы ты знал.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Решите орфографические задачи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 err="1" smtClean="0"/>
              <a:t>Посв</a:t>
            </a:r>
            <a:r>
              <a:rPr lang="ru-RU" dirty="0" smtClean="0"/>
              <a:t>…</a:t>
            </a:r>
            <a:r>
              <a:rPr lang="ru-RU" dirty="0" err="1" smtClean="0"/>
              <a:t>тить</a:t>
            </a:r>
            <a:r>
              <a:rPr lang="ru-RU" dirty="0" smtClean="0"/>
              <a:t> жизнь наук…, любоваться </a:t>
            </a:r>
            <a:r>
              <a:rPr lang="ru-RU" dirty="0" err="1" smtClean="0"/>
              <a:t>ра</a:t>
            </a:r>
            <a:r>
              <a:rPr lang="ru-RU" dirty="0" smtClean="0"/>
              <a:t>(</a:t>
            </a:r>
            <a:r>
              <a:rPr lang="ru-RU" dirty="0" err="1" smtClean="0"/>
              <a:t>с,сс</a:t>
            </a:r>
            <a:r>
              <a:rPr lang="ru-RU" dirty="0" smtClean="0"/>
              <a:t>)т…</a:t>
            </a:r>
            <a:r>
              <a:rPr lang="ru-RU" dirty="0" err="1" smtClean="0"/>
              <a:t>лавшейся</a:t>
            </a:r>
            <a:r>
              <a:rPr lang="ru-RU" dirty="0" smtClean="0"/>
              <a:t> р…</a:t>
            </a:r>
            <a:r>
              <a:rPr lang="ru-RU" dirty="0" err="1" smtClean="0"/>
              <a:t>вниной</a:t>
            </a:r>
            <a:r>
              <a:rPr lang="ru-RU" dirty="0" smtClean="0"/>
              <a:t>, </a:t>
            </a:r>
            <a:r>
              <a:rPr lang="ru-RU" dirty="0" err="1" smtClean="0"/>
              <a:t>оч</a:t>
            </a:r>
            <a:r>
              <a:rPr lang="ru-RU" dirty="0" smtClean="0"/>
              <a:t>…</a:t>
            </a:r>
            <a:r>
              <a:rPr lang="ru-RU" dirty="0" err="1" smtClean="0"/>
              <a:t>рстветь</a:t>
            </a:r>
            <a:r>
              <a:rPr lang="ru-RU" dirty="0" smtClean="0"/>
              <a:t> душой, </a:t>
            </a:r>
            <a:r>
              <a:rPr lang="ru-RU" dirty="0" err="1" smtClean="0"/>
              <a:t>нак</a:t>
            </a:r>
            <a:r>
              <a:rPr lang="ru-RU" dirty="0" smtClean="0"/>
              <a:t>…</a:t>
            </a:r>
            <a:r>
              <a:rPr lang="ru-RU" dirty="0" err="1" smtClean="0"/>
              <a:t>лять</a:t>
            </a:r>
            <a:r>
              <a:rPr lang="ru-RU" dirty="0" smtClean="0"/>
              <a:t> обстановку, ус…</a:t>
            </a:r>
            <a:r>
              <a:rPr lang="ru-RU" dirty="0" err="1" smtClean="0"/>
              <a:t>ный</a:t>
            </a:r>
            <a:r>
              <a:rPr lang="ru-RU" dirty="0" smtClean="0"/>
              <a:t> ответ, уча…</a:t>
            </a:r>
            <a:r>
              <a:rPr lang="ru-RU" dirty="0" err="1" smtClean="0"/>
              <a:t>ствовать</a:t>
            </a:r>
            <a:r>
              <a:rPr lang="ru-RU" dirty="0" smtClean="0"/>
              <a:t> в олимпиаде, </a:t>
            </a:r>
            <a:r>
              <a:rPr lang="ru-RU" dirty="0" err="1" smtClean="0"/>
              <a:t>ровес</a:t>
            </a:r>
            <a:r>
              <a:rPr lang="ru-RU" dirty="0" smtClean="0"/>
              <a:t>…</a:t>
            </a:r>
            <a:r>
              <a:rPr lang="ru-RU" dirty="0" err="1" smtClean="0"/>
              <a:t>ники</a:t>
            </a:r>
            <a:r>
              <a:rPr lang="ru-RU" dirty="0" smtClean="0"/>
              <a:t>, </a:t>
            </a:r>
            <a:r>
              <a:rPr lang="ru-RU" dirty="0" err="1" smtClean="0"/>
              <a:t>ве</a:t>
            </a:r>
            <a:r>
              <a:rPr lang="ru-RU" dirty="0" smtClean="0"/>
              <a:t>(</a:t>
            </a:r>
            <a:r>
              <a:rPr lang="ru-RU" dirty="0" err="1" smtClean="0"/>
              <a:t>с,з</a:t>
            </a:r>
            <a:r>
              <a:rPr lang="ru-RU" dirty="0" smtClean="0"/>
              <a:t>)</a:t>
            </a:r>
            <a:r>
              <a:rPr lang="ru-RU" dirty="0" err="1" smtClean="0"/>
              <a:t>ти</a:t>
            </a:r>
            <a:r>
              <a:rPr lang="ru-RU" dirty="0" smtClean="0"/>
              <a:t> за руку, (</a:t>
            </a:r>
            <a:r>
              <a:rPr lang="ru-RU" dirty="0" err="1" smtClean="0"/>
              <a:t>чере</a:t>
            </a:r>
            <a:r>
              <a:rPr lang="ru-RU" dirty="0" smtClean="0"/>
              <a:t>…)чур много, </a:t>
            </a:r>
            <a:r>
              <a:rPr lang="ru-RU" dirty="0" err="1" smtClean="0"/>
              <a:t>ра</a:t>
            </a:r>
            <a:r>
              <a:rPr lang="ru-RU" dirty="0" smtClean="0"/>
              <a:t>(</a:t>
            </a:r>
            <a:r>
              <a:rPr lang="ru-RU" dirty="0" err="1" smtClean="0"/>
              <a:t>с,сс</a:t>
            </a:r>
            <a:r>
              <a:rPr lang="ru-RU" dirty="0" smtClean="0"/>
              <a:t>)четный счёт, </a:t>
            </a:r>
            <a:r>
              <a:rPr lang="ru-RU" dirty="0" err="1" smtClean="0"/>
              <a:t>мирово</a:t>
            </a:r>
            <a:r>
              <a:rPr lang="ru-RU" dirty="0" smtClean="0"/>
              <a:t>(</a:t>
            </a:r>
            <a:r>
              <a:rPr lang="ru-RU" dirty="0" err="1" smtClean="0"/>
              <a:t>з,зз</a:t>
            </a:r>
            <a:r>
              <a:rPr lang="ru-RU" dirty="0" smtClean="0"/>
              <a:t>)</a:t>
            </a:r>
            <a:r>
              <a:rPr lang="ru-RU" dirty="0" err="1" smtClean="0"/>
              <a:t>рение</a:t>
            </a:r>
            <a:r>
              <a:rPr lang="ru-RU" dirty="0" smtClean="0"/>
              <a:t> школьника, </a:t>
            </a:r>
            <a:r>
              <a:rPr lang="ru-RU" dirty="0" err="1" smtClean="0"/>
              <a:t>пр</a:t>
            </a:r>
            <a:r>
              <a:rPr lang="ru-RU" dirty="0" smtClean="0"/>
              <a:t>…бывать в неволе, </a:t>
            </a:r>
            <a:r>
              <a:rPr lang="ru-RU" dirty="0" err="1" smtClean="0"/>
              <a:t>пр</a:t>
            </a:r>
            <a:r>
              <a:rPr lang="ru-RU" dirty="0" smtClean="0"/>
              <a:t>…</a:t>
            </a:r>
            <a:r>
              <a:rPr lang="ru-RU" dirty="0" err="1" smtClean="0"/>
              <a:t>емник</a:t>
            </a:r>
            <a:r>
              <a:rPr lang="ru-RU" dirty="0" smtClean="0"/>
              <a:t> традиций, </a:t>
            </a:r>
            <a:r>
              <a:rPr lang="ru-RU" dirty="0" err="1" smtClean="0"/>
              <a:t>пр</a:t>
            </a:r>
            <a:r>
              <a:rPr lang="ru-RU" dirty="0" smtClean="0"/>
              <a:t>…скорбный факт, </a:t>
            </a:r>
            <a:r>
              <a:rPr lang="ru-RU" dirty="0" err="1" smtClean="0"/>
              <a:t>непр</a:t>
            </a:r>
            <a:r>
              <a:rPr lang="ru-RU" dirty="0" smtClean="0"/>
              <a:t>…</a:t>
            </a:r>
            <a:r>
              <a:rPr lang="ru-RU" dirty="0" err="1" smtClean="0"/>
              <a:t>ступная</a:t>
            </a:r>
            <a:r>
              <a:rPr lang="ru-RU" dirty="0" smtClean="0"/>
              <a:t> крепость, </a:t>
            </a:r>
            <a:r>
              <a:rPr lang="ru-RU" dirty="0" err="1" smtClean="0"/>
              <a:t>бессо</a:t>
            </a:r>
            <a:r>
              <a:rPr lang="ru-RU" dirty="0" smtClean="0"/>
              <a:t>(</a:t>
            </a:r>
            <a:r>
              <a:rPr lang="ru-RU" dirty="0" err="1" smtClean="0"/>
              <a:t>н,нн</a:t>
            </a:r>
            <a:r>
              <a:rPr lang="ru-RU" dirty="0" smtClean="0"/>
              <a:t>)…</a:t>
            </a:r>
            <a:r>
              <a:rPr lang="ru-RU" dirty="0" err="1" smtClean="0"/>
              <a:t>ца</a:t>
            </a:r>
            <a:r>
              <a:rPr lang="ru-RU" dirty="0" smtClean="0"/>
              <a:t>, </a:t>
            </a:r>
            <a:r>
              <a:rPr lang="ru-RU" dirty="0" err="1" smtClean="0"/>
              <a:t>исповед</a:t>
            </a:r>
            <a:r>
              <a:rPr lang="ru-RU" dirty="0" smtClean="0"/>
              <a:t>…</a:t>
            </a:r>
            <a:r>
              <a:rPr lang="ru-RU" dirty="0" err="1" smtClean="0"/>
              <a:t>вать</a:t>
            </a:r>
            <a:r>
              <a:rPr lang="ru-RU" dirty="0" smtClean="0"/>
              <a:t>, он </a:t>
            </a:r>
            <a:r>
              <a:rPr lang="ru-RU" dirty="0" err="1" smtClean="0"/>
              <a:t>обессил</a:t>
            </a:r>
            <a:r>
              <a:rPr lang="ru-RU" dirty="0" smtClean="0"/>
              <a:t>…л в пути.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53215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Решите орфографические задачи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err="1" smtClean="0"/>
              <a:t>Обв</a:t>
            </a:r>
            <a:r>
              <a:rPr lang="ru-RU" dirty="0" smtClean="0"/>
              <a:t>…вала лицо веером, (не)об…</a:t>
            </a:r>
            <a:r>
              <a:rPr lang="ru-RU" dirty="0" err="1" smtClean="0"/>
              <a:t>ятные</a:t>
            </a:r>
            <a:r>
              <a:rPr lang="ru-RU" dirty="0" smtClean="0"/>
              <a:t> просторы, с…экономить немалую су(</a:t>
            </a:r>
            <a:r>
              <a:rPr lang="ru-RU" dirty="0" err="1" smtClean="0"/>
              <a:t>м,мм</a:t>
            </a:r>
            <a:r>
              <a:rPr lang="ru-RU" dirty="0" smtClean="0"/>
              <a:t>)у, сем…</a:t>
            </a:r>
            <a:r>
              <a:rPr lang="ru-RU" dirty="0" err="1" smtClean="0"/>
              <a:t>десят</a:t>
            </a:r>
            <a:r>
              <a:rPr lang="ru-RU" dirty="0" smtClean="0"/>
              <a:t>… </a:t>
            </a:r>
            <a:r>
              <a:rPr lang="ru-RU" dirty="0" err="1" smtClean="0"/>
              <a:t>вос</a:t>
            </a:r>
            <a:r>
              <a:rPr lang="ru-RU" dirty="0" smtClean="0"/>
              <a:t>…м… учениками, </a:t>
            </a:r>
            <a:r>
              <a:rPr lang="ru-RU" dirty="0" err="1" smtClean="0"/>
              <a:t>безветре</a:t>
            </a:r>
            <a:r>
              <a:rPr lang="ru-RU" dirty="0" smtClean="0"/>
              <a:t>(</a:t>
            </a:r>
            <a:r>
              <a:rPr lang="ru-RU" dirty="0" err="1" smtClean="0"/>
              <a:t>н,нн</a:t>
            </a:r>
            <a:r>
              <a:rPr lang="ru-RU" dirty="0" smtClean="0"/>
              <a:t>)</a:t>
            </a:r>
            <a:r>
              <a:rPr lang="ru-RU" dirty="0" err="1" smtClean="0"/>
              <a:t>ый</a:t>
            </a:r>
            <a:r>
              <a:rPr lang="ru-RU" dirty="0" smtClean="0"/>
              <a:t> </a:t>
            </a:r>
            <a:r>
              <a:rPr lang="ru-RU" dirty="0" err="1" smtClean="0"/>
              <a:t>пол?день</a:t>
            </a:r>
            <a:r>
              <a:rPr lang="ru-RU" dirty="0" smtClean="0"/>
              <a:t>, пр…</a:t>
            </a:r>
            <a:r>
              <a:rPr lang="ru-RU" dirty="0" err="1" smtClean="0"/>
              <a:t>клоняться</a:t>
            </a:r>
            <a:r>
              <a:rPr lang="ru-RU" dirty="0" smtClean="0"/>
              <a:t> перед бесстрашием героев, ты </a:t>
            </a:r>
            <a:r>
              <a:rPr lang="ru-RU" dirty="0" err="1" smtClean="0"/>
              <a:t>остан</a:t>
            </a:r>
            <a:r>
              <a:rPr lang="ru-RU" dirty="0" smtClean="0"/>
              <a:t>…</a:t>
            </a:r>
            <a:r>
              <a:rPr lang="ru-RU" dirty="0" err="1" smtClean="0"/>
              <a:t>шься</a:t>
            </a:r>
            <a:r>
              <a:rPr lang="ru-RU" dirty="0" smtClean="0"/>
              <a:t> на </a:t>
            </a:r>
            <a:r>
              <a:rPr lang="ru-RU" dirty="0" err="1" smtClean="0"/>
              <a:t>станц</a:t>
            </a:r>
            <a:r>
              <a:rPr lang="ru-RU" dirty="0" smtClean="0"/>
              <a:t>..., круглолиц…</a:t>
            </a:r>
            <a:r>
              <a:rPr lang="ru-RU" dirty="0" err="1" smtClean="0"/>
              <a:t>й</a:t>
            </a:r>
            <a:r>
              <a:rPr lang="ru-RU" dirty="0" smtClean="0"/>
              <a:t> мальчик, рассуждать </a:t>
            </a:r>
            <a:r>
              <a:rPr lang="ru-RU" dirty="0" err="1" smtClean="0"/>
              <a:t>по?детски</a:t>
            </a:r>
            <a:r>
              <a:rPr lang="ru-RU" dirty="0" smtClean="0"/>
              <a:t>, сделать </a:t>
            </a:r>
            <a:r>
              <a:rPr lang="ru-RU" dirty="0" err="1" smtClean="0"/>
              <a:t>точь?в?точь</a:t>
            </a:r>
            <a:r>
              <a:rPr lang="ru-RU" dirty="0" smtClean="0"/>
              <a:t>, во что(бы) то (н…)стало, вкусная туш…</a:t>
            </a:r>
            <a:r>
              <a:rPr lang="ru-RU" dirty="0" err="1" smtClean="0"/>
              <a:t>нка</a:t>
            </a:r>
            <a:r>
              <a:rPr lang="ru-RU" dirty="0" smtClean="0"/>
              <a:t>, свежая </a:t>
            </a:r>
            <a:r>
              <a:rPr lang="ru-RU" dirty="0" err="1" smtClean="0"/>
              <a:t>сгущ</a:t>
            </a:r>
            <a:r>
              <a:rPr lang="ru-RU" dirty="0" smtClean="0"/>
              <a:t>…</a:t>
            </a:r>
            <a:r>
              <a:rPr lang="ru-RU" dirty="0" err="1" smtClean="0"/>
              <a:t>нка</a:t>
            </a:r>
            <a:r>
              <a:rPr lang="ru-RU" dirty="0" smtClean="0"/>
              <a:t>, иметь(в)виду, дома (не)освещены, </a:t>
            </a:r>
            <a:r>
              <a:rPr lang="ru-RU" dirty="0" err="1" smtClean="0"/>
              <a:t>ож</a:t>
            </a:r>
            <a:r>
              <a:rPr lang="ru-RU" dirty="0" smtClean="0"/>
              <a:t>…г руки, (не)красивый, но добрый человек. 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>
              <a:buNone/>
            </a:pPr>
            <a:r>
              <a:rPr lang="ru-RU" dirty="0" smtClean="0"/>
              <a:t>    Обв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вала лицо веером, н</a:t>
            </a:r>
            <a:r>
              <a:rPr lang="ru-RU" dirty="0" smtClean="0">
                <a:solidFill>
                  <a:srgbClr val="FF0000"/>
                </a:solidFill>
              </a:rPr>
              <a:t>ео</a:t>
            </a:r>
            <a:r>
              <a:rPr lang="ru-RU" dirty="0" smtClean="0"/>
              <a:t>б</a:t>
            </a:r>
            <a:r>
              <a:rPr lang="ru-RU" dirty="0" smtClean="0">
                <a:solidFill>
                  <a:srgbClr val="FF0000"/>
                </a:solidFill>
              </a:rPr>
              <a:t>ъ</a:t>
            </a:r>
            <a:r>
              <a:rPr lang="ru-RU" dirty="0" smtClean="0"/>
              <a:t>ятные просторы, </a:t>
            </a:r>
            <a:r>
              <a:rPr lang="ru-RU" dirty="0" smtClean="0">
                <a:solidFill>
                  <a:srgbClr val="FF0000"/>
                </a:solidFill>
              </a:rPr>
              <a:t>сэ</a:t>
            </a:r>
            <a:r>
              <a:rPr lang="ru-RU" dirty="0" smtClean="0"/>
              <a:t>кономить немалую су</a:t>
            </a:r>
            <a:r>
              <a:rPr lang="ru-RU" dirty="0" smtClean="0">
                <a:solidFill>
                  <a:srgbClr val="FF0000"/>
                </a:solidFill>
              </a:rPr>
              <a:t>мм</a:t>
            </a:r>
            <a:r>
              <a:rPr lang="ru-RU" dirty="0" smtClean="0"/>
              <a:t>у, сем</a:t>
            </a:r>
            <a:r>
              <a:rPr lang="ru-RU" dirty="0" smtClean="0">
                <a:solidFill>
                  <a:srgbClr val="FF0000"/>
                </a:solidFill>
              </a:rPr>
              <a:t>ью</a:t>
            </a:r>
            <a:r>
              <a:rPr lang="ru-RU" dirty="0" smtClean="0"/>
              <a:t>десят</a:t>
            </a:r>
            <a:r>
              <a:rPr lang="ru-RU" dirty="0" smtClean="0">
                <a:solidFill>
                  <a:srgbClr val="FF0000"/>
                </a:solidFill>
              </a:rPr>
              <a:t>ью</a:t>
            </a:r>
            <a:r>
              <a:rPr lang="ru-RU" dirty="0" smtClean="0"/>
              <a:t> вос</a:t>
            </a:r>
            <a:r>
              <a:rPr lang="ru-RU" dirty="0" smtClean="0">
                <a:solidFill>
                  <a:srgbClr val="FF0000"/>
                </a:solidFill>
              </a:rPr>
              <a:t>ь</a:t>
            </a:r>
            <a:r>
              <a:rPr lang="ru-RU" dirty="0" smtClean="0"/>
              <a:t>м</a:t>
            </a:r>
            <a:r>
              <a:rPr lang="ru-RU" dirty="0" smtClean="0">
                <a:solidFill>
                  <a:srgbClr val="FF0000"/>
                </a:solidFill>
              </a:rPr>
              <a:t>ью</a:t>
            </a:r>
            <a:r>
              <a:rPr lang="ru-RU" dirty="0" smtClean="0"/>
              <a:t> учениками, безветре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ый по</a:t>
            </a:r>
            <a:r>
              <a:rPr lang="ru-RU" dirty="0" smtClean="0">
                <a:solidFill>
                  <a:srgbClr val="FF0000"/>
                </a:solidFill>
              </a:rPr>
              <a:t>лд</a:t>
            </a:r>
            <a:r>
              <a:rPr lang="ru-RU" dirty="0" smtClean="0"/>
              <a:t>ень, пр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клоняться перед бесстрашием героев, ты остан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шься на станц</a:t>
            </a:r>
            <a:r>
              <a:rPr lang="ru-RU" dirty="0" smtClean="0">
                <a:solidFill>
                  <a:srgbClr val="FF0000"/>
                </a:solidFill>
              </a:rPr>
              <a:t>ии</a:t>
            </a:r>
            <a:r>
              <a:rPr lang="ru-RU" dirty="0" smtClean="0"/>
              <a:t>, круглолиц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  <a:r>
              <a:rPr lang="ru-RU" dirty="0" smtClean="0"/>
              <a:t>й мальчик, рассуждать по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детски, сделать точь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в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точь, во что(бы) то </a:t>
            </a:r>
            <a:r>
              <a:rPr lang="ru-RU" dirty="0" err="1" smtClean="0"/>
              <a:t>н</a:t>
            </a:r>
            <a:r>
              <a:rPr lang="ru-RU" dirty="0" err="1" smtClean="0">
                <a:solidFill>
                  <a:srgbClr val="FF0000"/>
                </a:solidFill>
              </a:rPr>
              <a:t>и_</a:t>
            </a:r>
            <a:r>
              <a:rPr lang="ru-RU" dirty="0" err="1" smtClean="0"/>
              <a:t>стало</a:t>
            </a:r>
            <a:r>
              <a:rPr lang="ru-RU" dirty="0" smtClean="0"/>
              <a:t>, вкусная туш</a:t>
            </a:r>
            <a:r>
              <a:rPr lang="ru-RU" dirty="0" smtClean="0">
                <a:solidFill>
                  <a:srgbClr val="FF0000"/>
                </a:solidFill>
              </a:rPr>
              <a:t>ё</a:t>
            </a:r>
            <a:r>
              <a:rPr lang="ru-RU" dirty="0" smtClean="0"/>
              <a:t>нка, свежая сгущ</a:t>
            </a:r>
            <a:r>
              <a:rPr lang="ru-RU" dirty="0" smtClean="0">
                <a:solidFill>
                  <a:srgbClr val="FF0000"/>
                </a:solidFill>
              </a:rPr>
              <a:t>ё</a:t>
            </a:r>
            <a:r>
              <a:rPr lang="ru-RU" dirty="0" smtClean="0"/>
              <a:t>нка, </a:t>
            </a:r>
            <a:r>
              <a:rPr lang="ru-RU" dirty="0" err="1" smtClean="0"/>
              <a:t>иметь</a:t>
            </a:r>
            <a:r>
              <a:rPr lang="ru-RU" dirty="0" err="1" smtClean="0">
                <a:solidFill>
                  <a:srgbClr val="FF0000"/>
                </a:solidFill>
              </a:rPr>
              <a:t>_</a:t>
            </a:r>
            <a:r>
              <a:rPr lang="ru-RU" dirty="0" err="1" smtClean="0"/>
              <a:t>в</a:t>
            </a:r>
            <a:r>
              <a:rPr lang="ru-RU" dirty="0" err="1" smtClean="0">
                <a:solidFill>
                  <a:srgbClr val="FF0000"/>
                </a:solidFill>
              </a:rPr>
              <a:t>_</a:t>
            </a:r>
            <a:r>
              <a:rPr lang="ru-RU" dirty="0" err="1" smtClean="0"/>
              <a:t>виду</a:t>
            </a:r>
            <a:r>
              <a:rPr lang="ru-RU" dirty="0" smtClean="0"/>
              <a:t>, дома </a:t>
            </a:r>
            <a:r>
              <a:rPr lang="ru-RU" dirty="0" err="1" smtClean="0"/>
              <a:t>не</a:t>
            </a:r>
            <a:r>
              <a:rPr lang="ru-RU" dirty="0" err="1" smtClean="0">
                <a:solidFill>
                  <a:srgbClr val="FF0000"/>
                </a:solidFill>
              </a:rPr>
              <a:t>_</a:t>
            </a:r>
            <a:r>
              <a:rPr lang="ru-RU" dirty="0" err="1" smtClean="0"/>
              <a:t>освещены</a:t>
            </a:r>
            <a:r>
              <a:rPr lang="ru-RU" dirty="0" smtClean="0"/>
              <a:t>, ож</a:t>
            </a:r>
            <a:r>
              <a:rPr lang="ru-RU" dirty="0" smtClean="0">
                <a:solidFill>
                  <a:srgbClr val="FF0000"/>
                </a:solidFill>
              </a:rPr>
              <a:t>о</a:t>
            </a:r>
            <a:r>
              <a:rPr lang="ru-RU" dirty="0" smtClean="0"/>
              <a:t>г руки, н</a:t>
            </a:r>
            <a:r>
              <a:rPr lang="ru-RU" dirty="0" smtClean="0">
                <a:solidFill>
                  <a:srgbClr val="FF0000"/>
                </a:solidFill>
              </a:rPr>
              <a:t>ек</a:t>
            </a:r>
            <a:r>
              <a:rPr lang="ru-RU" dirty="0" smtClean="0"/>
              <a:t>расивый, но добрый человек.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Решите орфографические задачи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  Шумят и пенятся в…</a:t>
            </a:r>
            <a:r>
              <a:rPr lang="ru-RU" dirty="0" err="1" smtClean="0"/>
              <a:t>лы</a:t>
            </a:r>
            <a:r>
              <a:rPr lang="ru-RU" dirty="0" smtClean="0"/>
              <a:t>, </a:t>
            </a:r>
            <a:r>
              <a:rPr lang="ru-RU" dirty="0" err="1" smtClean="0"/>
              <a:t>скольз</a:t>
            </a:r>
            <a:r>
              <a:rPr lang="ru-RU" dirty="0" smtClean="0"/>
              <a:t>…</a:t>
            </a:r>
            <a:r>
              <a:rPr lang="ru-RU" dirty="0" err="1" smtClean="0"/>
              <a:t>кая</a:t>
            </a:r>
            <a:r>
              <a:rPr lang="ru-RU" dirty="0" smtClean="0"/>
              <a:t> дорога, ч…</a:t>
            </a:r>
            <a:r>
              <a:rPr lang="ru-RU" dirty="0" err="1" smtClean="0"/>
              <a:t>порный</a:t>
            </a:r>
            <a:r>
              <a:rPr lang="ru-RU" dirty="0" smtClean="0"/>
              <a:t> человек, </a:t>
            </a:r>
            <a:r>
              <a:rPr lang="ru-RU" dirty="0" err="1" smtClean="0"/>
              <a:t>толч</a:t>
            </a:r>
            <a:r>
              <a:rPr lang="ru-RU" dirty="0" smtClean="0"/>
              <a:t>…(</a:t>
            </a:r>
            <a:r>
              <a:rPr lang="ru-RU" dirty="0" err="1" smtClean="0"/>
              <a:t>н,нн</a:t>
            </a:r>
            <a:r>
              <a:rPr lang="ru-RU" dirty="0" smtClean="0"/>
              <a:t>)</a:t>
            </a:r>
            <a:r>
              <a:rPr lang="ru-RU" dirty="0" err="1" smtClean="0"/>
              <a:t>ые</a:t>
            </a:r>
            <a:r>
              <a:rPr lang="ru-RU" dirty="0" smtClean="0"/>
              <a:t> орехи, увитые плющ…м, произвести рас…чёт, </a:t>
            </a:r>
            <a:r>
              <a:rPr lang="ru-RU" dirty="0" err="1" smtClean="0"/>
              <a:t>деш</a:t>
            </a:r>
            <a:r>
              <a:rPr lang="ru-RU" dirty="0" smtClean="0"/>
              <a:t>…</a:t>
            </a:r>
            <a:r>
              <a:rPr lang="ru-RU" dirty="0" err="1" smtClean="0"/>
              <a:t>вая</a:t>
            </a:r>
            <a:r>
              <a:rPr lang="ru-RU" dirty="0" smtClean="0"/>
              <a:t> вещь, сильное </a:t>
            </a:r>
            <a:r>
              <a:rPr lang="ru-RU" dirty="0" err="1" smtClean="0"/>
              <a:t>земл</a:t>
            </a:r>
            <a:r>
              <a:rPr lang="ru-RU" dirty="0" smtClean="0"/>
              <a:t>…тр…</a:t>
            </a:r>
            <a:r>
              <a:rPr lang="ru-RU" dirty="0" err="1" smtClean="0"/>
              <a:t>сение</a:t>
            </a:r>
            <a:r>
              <a:rPr lang="ru-RU" dirty="0" smtClean="0"/>
              <a:t>, чёрный кап…</a:t>
            </a:r>
            <a:r>
              <a:rPr lang="ru-RU" dirty="0" err="1" smtClean="0"/>
              <a:t>шон</a:t>
            </a:r>
            <a:r>
              <a:rPr lang="ru-RU" dirty="0" smtClean="0"/>
              <a:t>, </a:t>
            </a:r>
            <a:r>
              <a:rPr lang="ru-RU" dirty="0" err="1" smtClean="0"/>
              <a:t>назнач</a:t>
            </a:r>
            <a:r>
              <a:rPr lang="ru-RU" dirty="0" smtClean="0"/>
              <a:t>…те свидание, по приезд… домой, </a:t>
            </a:r>
            <a:r>
              <a:rPr lang="ru-RU" dirty="0" err="1" smtClean="0"/>
              <a:t>дез</a:t>
            </a:r>
            <a:r>
              <a:rPr lang="ru-RU" dirty="0" smtClean="0"/>
              <a:t>…</a:t>
            </a:r>
            <a:r>
              <a:rPr lang="ru-RU" dirty="0" err="1" smtClean="0"/>
              <a:t>нформировать</a:t>
            </a:r>
            <a:r>
              <a:rPr lang="ru-RU" dirty="0" smtClean="0"/>
              <a:t> население, отыскать подл…(</a:t>
            </a:r>
            <a:r>
              <a:rPr lang="ru-RU" dirty="0" err="1" smtClean="0"/>
              <a:t>н,нн</a:t>
            </a:r>
            <a:r>
              <a:rPr lang="ru-RU" dirty="0" smtClean="0"/>
              <a:t>)</a:t>
            </a:r>
            <a:r>
              <a:rPr lang="ru-RU" dirty="0" err="1" smtClean="0"/>
              <a:t>ик</a:t>
            </a:r>
            <a:r>
              <a:rPr lang="ru-RU" dirty="0" smtClean="0"/>
              <a:t>, </a:t>
            </a:r>
            <a:r>
              <a:rPr lang="ru-RU" dirty="0" err="1" smtClean="0"/>
              <a:t>ю</a:t>
            </a:r>
            <a:r>
              <a:rPr lang="ru-RU" dirty="0" smtClean="0"/>
              <a:t>(</a:t>
            </a:r>
            <a:r>
              <a:rPr lang="ru-RU" dirty="0" err="1" smtClean="0"/>
              <a:t>н,нн</a:t>
            </a:r>
            <a:r>
              <a:rPr lang="ru-RU" dirty="0" smtClean="0"/>
              <a:t>)</a:t>
            </a:r>
            <a:r>
              <a:rPr lang="ru-RU" dirty="0" err="1" smtClean="0"/>
              <a:t>ые</a:t>
            </a:r>
            <a:r>
              <a:rPr lang="ru-RU" dirty="0" smtClean="0"/>
              <a:t> натуралисты, пред…</a:t>
            </a:r>
            <a:r>
              <a:rPr lang="ru-RU" dirty="0" err="1" smtClean="0"/>
              <a:t>юльский</a:t>
            </a:r>
            <a:r>
              <a:rPr lang="ru-RU" dirty="0" smtClean="0"/>
              <a:t> период, б…</a:t>
            </a:r>
            <a:r>
              <a:rPr lang="ru-RU" dirty="0" err="1" smtClean="0"/>
              <a:t>гряный</a:t>
            </a:r>
            <a:r>
              <a:rPr lang="ru-RU" dirty="0" smtClean="0"/>
              <a:t> закат, </a:t>
            </a:r>
            <a:r>
              <a:rPr lang="ru-RU" dirty="0" err="1" smtClean="0"/>
              <a:t>кова</a:t>
            </a:r>
            <a:r>
              <a:rPr lang="ru-RU" dirty="0" smtClean="0"/>
              <a:t>(</a:t>
            </a:r>
            <a:r>
              <a:rPr lang="ru-RU" dirty="0" err="1" smtClean="0"/>
              <a:t>н,нн</a:t>
            </a:r>
            <a:r>
              <a:rPr lang="ru-RU" dirty="0" smtClean="0"/>
              <a:t>)</a:t>
            </a:r>
            <a:r>
              <a:rPr lang="ru-RU" dirty="0" err="1" smtClean="0"/>
              <a:t>ый</a:t>
            </a:r>
            <a:r>
              <a:rPr lang="ru-RU" dirty="0" smtClean="0"/>
              <a:t> сундук, </a:t>
            </a:r>
            <a:r>
              <a:rPr lang="ru-RU" dirty="0" err="1" smtClean="0"/>
              <a:t>вз</a:t>
            </a:r>
            <a:r>
              <a:rPr lang="ru-RU" dirty="0" smtClean="0"/>
              <a:t>…мать налоги, пр…дать забвению, девочка </a:t>
            </a:r>
            <a:r>
              <a:rPr lang="ru-RU" dirty="0" err="1" smtClean="0"/>
              <a:t>воспита</a:t>
            </a:r>
            <a:r>
              <a:rPr lang="ru-RU" dirty="0" smtClean="0"/>
              <a:t>(</a:t>
            </a:r>
            <a:r>
              <a:rPr lang="ru-RU" dirty="0" err="1" smtClean="0"/>
              <a:t>н,нн</a:t>
            </a:r>
            <a:r>
              <a:rPr lang="ru-RU" dirty="0" smtClean="0"/>
              <a:t>)а бабушкой, (не)рекомендуемая школьникам книга.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dirty="0" smtClean="0"/>
              <a:t>    Шумят и пенятся в</a:t>
            </a:r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лы, скольз</a:t>
            </a:r>
            <a:r>
              <a:rPr lang="ru-RU" dirty="0" smtClean="0">
                <a:solidFill>
                  <a:srgbClr val="FF0000"/>
                </a:solidFill>
              </a:rPr>
              <a:t>к</a:t>
            </a:r>
            <a:r>
              <a:rPr lang="ru-RU" dirty="0" smtClean="0"/>
              <a:t>ая дорога, ч</a:t>
            </a:r>
            <a:r>
              <a:rPr lang="ru-RU" dirty="0" smtClean="0">
                <a:solidFill>
                  <a:srgbClr val="FF0000"/>
                </a:solidFill>
              </a:rPr>
              <a:t>о</a:t>
            </a:r>
            <a:r>
              <a:rPr lang="ru-RU" dirty="0" smtClean="0"/>
              <a:t>порный человек, толч</a:t>
            </a:r>
            <a:r>
              <a:rPr lang="ru-RU" dirty="0" smtClean="0">
                <a:solidFill>
                  <a:srgbClr val="FF0000"/>
                </a:solidFill>
              </a:rPr>
              <a:t>ён</a:t>
            </a:r>
            <a:r>
              <a:rPr lang="ru-RU" dirty="0" smtClean="0"/>
              <a:t>ые орехи, увитые плющ</a:t>
            </a:r>
            <a:r>
              <a:rPr lang="ru-RU" dirty="0" smtClean="0">
                <a:solidFill>
                  <a:srgbClr val="FF0000"/>
                </a:solidFill>
              </a:rPr>
              <a:t>о</a:t>
            </a:r>
            <a:r>
              <a:rPr lang="ru-RU" dirty="0" smtClean="0"/>
              <a:t>м, произвести ра</a:t>
            </a:r>
            <a:r>
              <a:rPr lang="ru-RU" dirty="0" smtClean="0">
                <a:solidFill>
                  <a:srgbClr val="FF0000"/>
                </a:solidFill>
              </a:rPr>
              <a:t>сч</a:t>
            </a:r>
            <a:r>
              <a:rPr lang="ru-RU" dirty="0" smtClean="0"/>
              <a:t>ёт, деш</a:t>
            </a:r>
            <a:r>
              <a:rPr lang="ru-RU" dirty="0" smtClean="0">
                <a:solidFill>
                  <a:srgbClr val="FF0000"/>
                </a:solidFill>
              </a:rPr>
              <a:t>ё</a:t>
            </a:r>
            <a:r>
              <a:rPr lang="ru-RU" dirty="0" smtClean="0"/>
              <a:t>вая вещь, сильное земл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тр</a:t>
            </a:r>
            <a:r>
              <a:rPr lang="ru-RU" dirty="0" smtClean="0">
                <a:solidFill>
                  <a:srgbClr val="FF0000"/>
                </a:solidFill>
              </a:rPr>
              <a:t>я</a:t>
            </a:r>
            <a:r>
              <a:rPr lang="ru-RU" dirty="0" smtClean="0"/>
              <a:t>сение, чёрный кап</a:t>
            </a:r>
            <a:r>
              <a:rPr lang="ru-RU" dirty="0" smtClean="0">
                <a:solidFill>
                  <a:srgbClr val="FF0000"/>
                </a:solidFill>
              </a:rPr>
              <a:t>ю</a:t>
            </a:r>
            <a:r>
              <a:rPr lang="ru-RU" dirty="0" smtClean="0"/>
              <a:t>шон, назнач</a:t>
            </a:r>
            <a:r>
              <a:rPr lang="ru-RU" dirty="0" smtClean="0">
                <a:solidFill>
                  <a:srgbClr val="FF0000"/>
                </a:solidFill>
              </a:rPr>
              <a:t>ь</a:t>
            </a:r>
            <a:r>
              <a:rPr lang="ru-RU" dirty="0" smtClean="0"/>
              <a:t>те свидание, по приезд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 домой, дез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нформировать население, отыскать подл</a:t>
            </a:r>
            <a:r>
              <a:rPr lang="ru-RU" dirty="0" smtClean="0">
                <a:solidFill>
                  <a:srgbClr val="FF0000"/>
                </a:solidFill>
              </a:rPr>
              <a:t>инн</a:t>
            </a:r>
            <a:r>
              <a:rPr lang="ru-RU" dirty="0" smtClean="0"/>
              <a:t>ик, ю</a:t>
            </a:r>
            <a:r>
              <a:rPr lang="ru-RU" dirty="0" smtClean="0">
                <a:solidFill>
                  <a:srgbClr val="FF0000"/>
                </a:solidFill>
              </a:rPr>
              <a:t>н</a:t>
            </a:r>
            <a:r>
              <a:rPr lang="ru-RU" dirty="0" smtClean="0"/>
              <a:t>ые натуралисты, </a:t>
            </a:r>
            <a:r>
              <a:rPr lang="ru-RU" dirty="0" err="1" smtClean="0"/>
              <a:t>пред</a:t>
            </a:r>
            <a:r>
              <a:rPr lang="ru-RU" dirty="0" err="1" smtClean="0">
                <a:solidFill>
                  <a:srgbClr val="FF0000"/>
                </a:solidFill>
              </a:rPr>
              <a:t>ы</a:t>
            </a:r>
            <a:r>
              <a:rPr lang="ru-RU" dirty="0" err="1" smtClean="0"/>
              <a:t>юльский</a:t>
            </a:r>
            <a:r>
              <a:rPr lang="ru-RU" dirty="0" smtClean="0"/>
              <a:t> период, б</a:t>
            </a:r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гряный закат, кова</a:t>
            </a:r>
            <a:r>
              <a:rPr lang="ru-RU" dirty="0" smtClean="0">
                <a:solidFill>
                  <a:srgbClr val="FF0000"/>
                </a:solidFill>
              </a:rPr>
              <a:t>н</a:t>
            </a:r>
            <a:r>
              <a:rPr lang="ru-RU" dirty="0" smtClean="0"/>
              <a:t>ый сундук, вз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мать налоги, пр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дать забвению, девочка воспита</a:t>
            </a:r>
            <a:r>
              <a:rPr lang="ru-RU" dirty="0" smtClean="0">
                <a:solidFill>
                  <a:srgbClr val="FF0000"/>
                </a:solidFill>
              </a:rPr>
              <a:t>н</a:t>
            </a:r>
            <a:r>
              <a:rPr lang="ru-RU" dirty="0" smtClean="0"/>
              <a:t>а бабушкой, </a:t>
            </a:r>
            <a:r>
              <a:rPr lang="ru-RU" dirty="0" err="1" smtClean="0"/>
              <a:t>н</a:t>
            </a:r>
            <a:r>
              <a:rPr lang="ru-RU" dirty="0" err="1" smtClean="0">
                <a:solidFill>
                  <a:srgbClr val="FF0000"/>
                </a:solidFill>
              </a:rPr>
              <a:t>ер</a:t>
            </a:r>
            <a:r>
              <a:rPr lang="ru-RU" dirty="0" err="1" smtClean="0"/>
              <a:t>екомендуемая</a:t>
            </a:r>
            <a:r>
              <a:rPr lang="ru-RU" dirty="0" smtClean="0"/>
              <a:t> школьникам книга.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Решите орфографические задачи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    О сверх…</a:t>
            </a:r>
            <a:r>
              <a:rPr lang="ru-RU" dirty="0" err="1" smtClean="0"/>
              <a:t>нтересном</a:t>
            </a:r>
            <a:r>
              <a:rPr lang="ru-RU" dirty="0" smtClean="0"/>
              <a:t> случае, (не)</a:t>
            </a:r>
            <a:r>
              <a:rPr lang="ru-RU" dirty="0" err="1" smtClean="0"/>
              <a:t>доваре</a:t>
            </a:r>
            <a:r>
              <a:rPr lang="ru-RU" dirty="0" smtClean="0"/>
              <a:t>(</a:t>
            </a:r>
            <a:r>
              <a:rPr lang="ru-RU" dirty="0" err="1" smtClean="0"/>
              <a:t>н,нн</a:t>
            </a:r>
            <a:r>
              <a:rPr lang="ru-RU" dirty="0" smtClean="0"/>
              <a:t>)</a:t>
            </a:r>
            <a:r>
              <a:rPr lang="ru-RU" dirty="0" err="1" smtClean="0"/>
              <a:t>ый</a:t>
            </a:r>
            <a:r>
              <a:rPr lang="ru-RU" dirty="0" smtClean="0"/>
              <a:t> к…</a:t>
            </a:r>
            <a:r>
              <a:rPr lang="ru-RU" dirty="0" err="1" smtClean="0"/>
              <a:t>ртофель</a:t>
            </a:r>
            <a:r>
              <a:rPr lang="ru-RU" dirty="0" smtClean="0"/>
              <a:t>, </a:t>
            </a:r>
            <a:r>
              <a:rPr lang="ru-RU" dirty="0" err="1" smtClean="0"/>
              <a:t>к</a:t>
            </a:r>
            <a:r>
              <a:rPr lang="ru-RU" dirty="0" smtClean="0"/>
              <a:t>…чан капусты, краше(</a:t>
            </a:r>
            <a:r>
              <a:rPr lang="ru-RU" dirty="0" err="1" smtClean="0"/>
              <a:t>н,нн</a:t>
            </a:r>
            <a:r>
              <a:rPr lang="ru-RU" dirty="0" smtClean="0"/>
              <a:t>)</a:t>
            </a:r>
            <a:r>
              <a:rPr lang="ru-RU" dirty="0" err="1" smtClean="0"/>
              <a:t>ый</a:t>
            </a:r>
            <a:r>
              <a:rPr lang="ru-RU" dirty="0" smtClean="0"/>
              <a:t> </a:t>
            </a:r>
            <a:r>
              <a:rPr lang="ru-RU" dirty="0" err="1" smtClean="0"/>
              <a:t>масл</a:t>
            </a:r>
            <a:r>
              <a:rPr lang="ru-RU" dirty="0" smtClean="0"/>
              <a:t>…(</a:t>
            </a:r>
            <a:r>
              <a:rPr lang="ru-RU" dirty="0" err="1" smtClean="0"/>
              <a:t>н,нн</a:t>
            </a:r>
            <a:r>
              <a:rPr lang="ru-RU" dirty="0" smtClean="0"/>
              <a:t>)ой краской пол, игрушка слома(</a:t>
            </a:r>
            <a:r>
              <a:rPr lang="ru-RU" dirty="0" err="1" smtClean="0"/>
              <a:t>н,нн</a:t>
            </a:r>
            <a:r>
              <a:rPr lang="ru-RU" dirty="0" smtClean="0"/>
              <a:t>)а ребёнком, </a:t>
            </a:r>
            <a:r>
              <a:rPr lang="ru-RU" dirty="0" err="1" smtClean="0"/>
              <a:t>замеш</a:t>
            </a:r>
            <a:r>
              <a:rPr lang="ru-RU" dirty="0" smtClean="0"/>
              <a:t>…(</a:t>
            </a:r>
            <a:r>
              <a:rPr lang="ru-RU" dirty="0" err="1" smtClean="0"/>
              <a:t>н,нн</a:t>
            </a:r>
            <a:r>
              <a:rPr lang="ru-RU" dirty="0" smtClean="0"/>
              <a:t>)</a:t>
            </a:r>
            <a:r>
              <a:rPr lang="ru-RU" dirty="0" err="1" smtClean="0"/>
              <a:t>ый</a:t>
            </a:r>
            <a:r>
              <a:rPr lang="ru-RU" dirty="0" smtClean="0"/>
              <a:t> в пр…</a:t>
            </a:r>
            <a:r>
              <a:rPr lang="ru-RU" dirty="0" err="1" smtClean="0"/>
              <a:t>ступлении</a:t>
            </a:r>
            <a:r>
              <a:rPr lang="ru-RU" dirty="0" smtClean="0"/>
              <a:t> гражданин,  </a:t>
            </a:r>
            <a:r>
              <a:rPr lang="ru-RU" dirty="0" err="1" smtClean="0"/>
              <a:t>трёх?миллионный</a:t>
            </a:r>
            <a:r>
              <a:rPr lang="ru-RU" dirty="0" smtClean="0"/>
              <a:t>, смотреть </a:t>
            </a:r>
            <a:r>
              <a:rPr lang="ru-RU" dirty="0" err="1" smtClean="0"/>
              <a:t>ис?под?лобья</a:t>
            </a:r>
            <a:r>
              <a:rPr lang="ru-RU" dirty="0" smtClean="0"/>
              <a:t>, </a:t>
            </a:r>
            <a:r>
              <a:rPr lang="ru-RU" dirty="0" err="1" smtClean="0"/>
              <a:t>впоследстви</a:t>
            </a:r>
            <a:r>
              <a:rPr lang="ru-RU" dirty="0" smtClean="0"/>
              <a:t>… вспоминая, завис…</a:t>
            </a:r>
            <a:r>
              <a:rPr lang="ru-RU" dirty="0" err="1" smtClean="0"/>
              <a:t>вший</a:t>
            </a:r>
            <a:r>
              <a:rPr lang="ru-RU" dirty="0" smtClean="0"/>
              <a:t> от обстоятельств, </a:t>
            </a:r>
            <a:r>
              <a:rPr lang="ru-RU" dirty="0" err="1" smtClean="0"/>
              <a:t>закле</a:t>
            </a:r>
            <a:r>
              <a:rPr lang="ru-RU" dirty="0" smtClean="0"/>
              <a:t>…(</a:t>
            </a:r>
            <a:r>
              <a:rPr lang="ru-RU" dirty="0" err="1" smtClean="0"/>
              <a:t>н,нн</a:t>
            </a:r>
            <a:r>
              <a:rPr lang="ru-RU" dirty="0" smtClean="0"/>
              <a:t>)</a:t>
            </a:r>
            <a:r>
              <a:rPr lang="ru-RU" dirty="0" err="1" smtClean="0"/>
              <a:t>ое</a:t>
            </a:r>
            <a:r>
              <a:rPr lang="ru-RU" dirty="0" smtClean="0"/>
              <a:t> письмо, </a:t>
            </a:r>
            <a:r>
              <a:rPr lang="ru-RU" dirty="0" err="1" smtClean="0"/>
              <a:t>развеш</a:t>
            </a:r>
            <a:r>
              <a:rPr lang="ru-RU" dirty="0" smtClean="0"/>
              <a:t>…(</a:t>
            </a:r>
            <a:r>
              <a:rPr lang="ru-RU" dirty="0" err="1" smtClean="0"/>
              <a:t>н,нн</a:t>
            </a:r>
            <a:r>
              <a:rPr lang="ru-RU" dirty="0" smtClean="0"/>
              <a:t>)</a:t>
            </a:r>
            <a:r>
              <a:rPr lang="ru-RU" dirty="0" err="1" smtClean="0"/>
              <a:t>ые</a:t>
            </a:r>
            <a:r>
              <a:rPr lang="ru-RU" dirty="0" smtClean="0"/>
              <a:t> картины, </a:t>
            </a:r>
            <a:r>
              <a:rPr lang="ru-RU" dirty="0" err="1" smtClean="0"/>
              <a:t>замеш</a:t>
            </a:r>
            <a:r>
              <a:rPr lang="ru-RU" dirty="0" smtClean="0"/>
              <a:t>…(</a:t>
            </a:r>
            <a:r>
              <a:rPr lang="ru-RU" dirty="0" err="1" smtClean="0"/>
              <a:t>н,нн</a:t>
            </a:r>
            <a:r>
              <a:rPr lang="ru-RU" dirty="0" smtClean="0"/>
              <a:t>)</a:t>
            </a:r>
            <a:r>
              <a:rPr lang="ru-RU" dirty="0" err="1" smtClean="0"/>
              <a:t>ое</a:t>
            </a:r>
            <a:r>
              <a:rPr lang="ru-RU" dirty="0" smtClean="0"/>
              <a:t> тесто, задача мною </a:t>
            </a:r>
            <a:r>
              <a:rPr lang="ru-RU" dirty="0" err="1" smtClean="0"/>
              <a:t>реше</a:t>
            </a:r>
            <a:r>
              <a:rPr lang="ru-RU" dirty="0" smtClean="0"/>
              <a:t>(</a:t>
            </a:r>
            <a:r>
              <a:rPr lang="ru-RU" dirty="0" err="1" smtClean="0"/>
              <a:t>н,нн</a:t>
            </a:r>
            <a:r>
              <a:rPr lang="ru-RU" dirty="0" smtClean="0"/>
              <a:t>)а,(не)</a:t>
            </a:r>
            <a:r>
              <a:rPr lang="ru-RU" dirty="0" err="1" smtClean="0"/>
              <a:t>рекомедуемая</a:t>
            </a:r>
            <a:r>
              <a:rPr lang="ru-RU" dirty="0" smtClean="0"/>
              <a:t> учителем книга, девочка </a:t>
            </a:r>
            <a:r>
              <a:rPr lang="ru-RU" dirty="0" err="1" smtClean="0"/>
              <a:t>воспита</a:t>
            </a:r>
            <a:r>
              <a:rPr lang="ru-RU" dirty="0" smtClean="0"/>
              <a:t>(</a:t>
            </a:r>
            <a:r>
              <a:rPr lang="ru-RU" dirty="0" err="1" smtClean="0"/>
              <a:t>н,нн</a:t>
            </a:r>
            <a:r>
              <a:rPr lang="ru-RU" dirty="0" smtClean="0"/>
              <a:t>)а,(ни)кем (не)</a:t>
            </a:r>
            <a:r>
              <a:rPr lang="ru-RU" dirty="0" err="1" smtClean="0"/>
              <a:t>наруша</a:t>
            </a:r>
            <a:r>
              <a:rPr lang="ru-RU" dirty="0" smtClean="0"/>
              <a:t>…мая тишина.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dirty="0" smtClean="0"/>
              <a:t>    О сверх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нтересном случае, н</a:t>
            </a:r>
            <a:r>
              <a:rPr lang="ru-RU" dirty="0" smtClean="0">
                <a:solidFill>
                  <a:srgbClr val="FF0000"/>
                </a:solidFill>
              </a:rPr>
              <a:t>ед</a:t>
            </a:r>
            <a:r>
              <a:rPr lang="ru-RU" dirty="0" smtClean="0"/>
              <a:t>оваре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ый к</a:t>
            </a:r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ртофель, кочан капусты, краше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ый масл</a:t>
            </a:r>
            <a:r>
              <a:rPr lang="ru-RU" dirty="0" smtClean="0">
                <a:solidFill>
                  <a:srgbClr val="FF0000"/>
                </a:solidFill>
              </a:rPr>
              <a:t>ян</a:t>
            </a:r>
            <a:r>
              <a:rPr lang="ru-RU" dirty="0" smtClean="0"/>
              <a:t>ой краской пол, игрушка слома</a:t>
            </a:r>
            <a:r>
              <a:rPr lang="ru-RU" dirty="0" smtClean="0">
                <a:solidFill>
                  <a:srgbClr val="FF0000"/>
                </a:solidFill>
              </a:rPr>
              <a:t>н</a:t>
            </a:r>
            <a:r>
              <a:rPr lang="ru-RU" dirty="0" smtClean="0"/>
              <a:t>а ребёнком, замеш</a:t>
            </a:r>
            <a:r>
              <a:rPr lang="ru-RU" dirty="0" smtClean="0">
                <a:solidFill>
                  <a:srgbClr val="FF0000"/>
                </a:solidFill>
              </a:rPr>
              <a:t>анн</a:t>
            </a:r>
            <a:r>
              <a:rPr lang="ru-RU" dirty="0" smtClean="0"/>
              <a:t>ый в пр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ступлении гражданин,  трё</a:t>
            </a:r>
            <a:r>
              <a:rPr lang="ru-RU" dirty="0" smtClean="0">
                <a:solidFill>
                  <a:srgbClr val="FF0000"/>
                </a:solidFill>
              </a:rPr>
              <a:t>хм</a:t>
            </a:r>
            <a:r>
              <a:rPr lang="ru-RU" dirty="0" smtClean="0"/>
              <a:t>иллионный, смотреть и</a:t>
            </a:r>
            <a:r>
              <a:rPr lang="ru-RU" dirty="0" smtClean="0">
                <a:solidFill>
                  <a:srgbClr val="FF0000"/>
                </a:solidFill>
              </a:rPr>
              <a:t>сп</a:t>
            </a:r>
            <a:r>
              <a:rPr lang="ru-RU" dirty="0" smtClean="0"/>
              <a:t>о</a:t>
            </a:r>
            <a:r>
              <a:rPr lang="ru-RU" dirty="0" smtClean="0">
                <a:solidFill>
                  <a:srgbClr val="FF0000"/>
                </a:solidFill>
              </a:rPr>
              <a:t>дл</a:t>
            </a:r>
            <a:r>
              <a:rPr lang="ru-RU" dirty="0" smtClean="0"/>
              <a:t>обья, впоследстви</a:t>
            </a:r>
            <a:r>
              <a:rPr lang="ru-RU" dirty="0" smtClean="0">
                <a:solidFill>
                  <a:srgbClr val="FF0000"/>
                </a:solidFill>
              </a:rPr>
              <a:t>и </a:t>
            </a:r>
            <a:r>
              <a:rPr lang="ru-RU" dirty="0" smtClean="0"/>
              <a:t>вспоминая, завис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вший от обстоятельств, </a:t>
            </a:r>
            <a:r>
              <a:rPr lang="ru-RU" dirty="0" err="1" smtClean="0"/>
              <a:t>закл</a:t>
            </a:r>
            <a:r>
              <a:rPr lang="ru-RU" dirty="0" err="1" smtClean="0">
                <a:solidFill>
                  <a:srgbClr val="FF0000"/>
                </a:solidFill>
              </a:rPr>
              <a:t>енн</a:t>
            </a:r>
            <a:r>
              <a:rPr lang="ru-RU" dirty="0" err="1" smtClean="0"/>
              <a:t>ое</a:t>
            </a:r>
            <a:r>
              <a:rPr lang="ru-RU" dirty="0" smtClean="0"/>
              <a:t> письмо, развеш</a:t>
            </a:r>
            <a:r>
              <a:rPr lang="ru-RU" dirty="0" smtClean="0">
                <a:solidFill>
                  <a:srgbClr val="FF0000"/>
                </a:solidFill>
              </a:rPr>
              <a:t>енн</a:t>
            </a:r>
            <a:r>
              <a:rPr lang="ru-RU" dirty="0" smtClean="0"/>
              <a:t>ые картины, замеш</a:t>
            </a:r>
            <a:r>
              <a:rPr lang="ru-RU" dirty="0" smtClean="0">
                <a:solidFill>
                  <a:srgbClr val="FF0000"/>
                </a:solidFill>
              </a:rPr>
              <a:t>енн</a:t>
            </a:r>
            <a:r>
              <a:rPr lang="ru-RU" dirty="0" smtClean="0"/>
              <a:t>ое тесто, задача мною реше</a:t>
            </a:r>
            <a:r>
              <a:rPr lang="ru-RU" dirty="0" smtClean="0">
                <a:solidFill>
                  <a:srgbClr val="FF0000"/>
                </a:solidFill>
              </a:rPr>
              <a:t>н</a:t>
            </a:r>
            <a:r>
              <a:rPr lang="ru-RU" dirty="0" smtClean="0"/>
              <a:t>а, </a:t>
            </a:r>
            <a:r>
              <a:rPr lang="ru-RU" dirty="0" err="1" smtClean="0"/>
              <a:t>не</a:t>
            </a:r>
            <a:r>
              <a:rPr lang="ru-RU" dirty="0" err="1" smtClean="0">
                <a:solidFill>
                  <a:srgbClr val="FF0000"/>
                </a:solidFill>
              </a:rPr>
              <a:t>_</a:t>
            </a:r>
            <a:r>
              <a:rPr lang="ru-RU" dirty="0" err="1" smtClean="0"/>
              <a:t>рекомедуемая</a:t>
            </a:r>
            <a:r>
              <a:rPr lang="ru-RU" dirty="0" smtClean="0"/>
              <a:t> учителем книга, девочка </a:t>
            </a:r>
            <a:r>
              <a:rPr lang="ru-RU" dirty="0" err="1" smtClean="0"/>
              <a:t>воспита</a:t>
            </a:r>
            <a:r>
              <a:rPr lang="ru-RU" dirty="0" err="1" smtClean="0">
                <a:solidFill>
                  <a:srgbClr val="FF0000"/>
                </a:solidFill>
              </a:rPr>
              <a:t>нн</a:t>
            </a:r>
            <a:r>
              <a:rPr lang="ru-RU" dirty="0" err="1" smtClean="0"/>
              <a:t>а,н</a:t>
            </a:r>
            <a:r>
              <a:rPr lang="ru-RU" dirty="0" err="1" smtClean="0">
                <a:solidFill>
                  <a:srgbClr val="FF0000"/>
                </a:solidFill>
              </a:rPr>
              <a:t>ик</a:t>
            </a:r>
            <a:r>
              <a:rPr lang="ru-RU" dirty="0" err="1" smtClean="0"/>
              <a:t>ем</a:t>
            </a:r>
            <a:r>
              <a:rPr lang="ru-RU" dirty="0" smtClean="0"/>
              <a:t> </a:t>
            </a:r>
            <a:r>
              <a:rPr lang="ru-RU" dirty="0" err="1" smtClean="0"/>
              <a:t>не</a:t>
            </a:r>
            <a:r>
              <a:rPr lang="ru-RU" dirty="0" err="1" smtClean="0">
                <a:solidFill>
                  <a:srgbClr val="FF0000"/>
                </a:solidFill>
              </a:rPr>
              <a:t>_</a:t>
            </a:r>
            <a:r>
              <a:rPr lang="ru-RU" dirty="0" err="1" smtClean="0"/>
              <a:t>наруша</a:t>
            </a:r>
            <a:r>
              <a:rPr lang="ru-RU" dirty="0" err="1" smtClean="0">
                <a:solidFill>
                  <a:srgbClr val="FF0000"/>
                </a:solidFill>
              </a:rPr>
              <a:t>е</a:t>
            </a:r>
            <a:r>
              <a:rPr lang="ru-RU" dirty="0" err="1" smtClean="0"/>
              <a:t>мая</a:t>
            </a:r>
            <a:r>
              <a:rPr lang="ru-RU" dirty="0" smtClean="0"/>
              <a:t> тишина.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/>
              <a:t>Посв</a:t>
            </a:r>
            <a:r>
              <a:rPr lang="ru-RU" dirty="0" smtClean="0">
                <a:solidFill>
                  <a:srgbClr val="FF0000"/>
                </a:solidFill>
              </a:rPr>
              <a:t>я</a:t>
            </a:r>
            <a:r>
              <a:rPr lang="ru-RU" dirty="0" smtClean="0"/>
              <a:t>тить жизнь наук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, любоваться ра</a:t>
            </a:r>
            <a:r>
              <a:rPr lang="ru-RU" dirty="0" smtClean="0">
                <a:solidFill>
                  <a:srgbClr val="FF0000"/>
                </a:solidFill>
              </a:rPr>
              <a:t>сс</a:t>
            </a:r>
            <a:r>
              <a:rPr lang="ru-RU" dirty="0" smtClean="0"/>
              <a:t>т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лавшейся р</a:t>
            </a:r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вниной, оч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рстветь душой, нак</a:t>
            </a:r>
            <a:r>
              <a:rPr lang="ru-RU" dirty="0">
                <a:solidFill>
                  <a:srgbClr val="FF0000"/>
                </a:solidFill>
              </a:rPr>
              <a:t>а</a:t>
            </a:r>
            <a:r>
              <a:rPr lang="ru-RU" dirty="0" smtClean="0"/>
              <a:t>лять обстановку, ус</a:t>
            </a:r>
            <a:r>
              <a:rPr lang="ru-RU" dirty="0" smtClean="0">
                <a:solidFill>
                  <a:srgbClr val="FF0000"/>
                </a:solidFill>
              </a:rPr>
              <a:t>т</a:t>
            </a:r>
            <a:r>
              <a:rPr lang="ru-RU" dirty="0" smtClean="0"/>
              <a:t>ный ответ, уч</a:t>
            </a:r>
            <a:r>
              <a:rPr lang="ru-RU" dirty="0" smtClean="0">
                <a:solidFill>
                  <a:srgbClr val="FF0000"/>
                </a:solidFill>
              </a:rPr>
              <a:t>ас</a:t>
            </a:r>
            <a:r>
              <a:rPr lang="ru-RU" dirty="0" smtClean="0"/>
              <a:t>твовать в олимпиаде, рове</a:t>
            </a:r>
            <a:r>
              <a:rPr lang="ru-RU" dirty="0" smtClean="0">
                <a:solidFill>
                  <a:srgbClr val="FF0000"/>
                </a:solidFill>
              </a:rPr>
              <a:t>сн</a:t>
            </a:r>
            <a:r>
              <a:rPr lang="ru-RU" dirty="0" smtClean="0"/>
              <a:t>ики, ве</a:t>
            </a:r>
            <a:r>
              <a:rPr lang="ru-RU" dirty="0">
                <a:solidFill>
                  <a:srgbClr val="FF0000"/>
                </a:solidFill>
              </a:rPr>
              <a:t>с</a:t>
            </a:r>
            <a:r>
              <a:rPr lang="ru-RU" dirty="0" smtClean="0"/>
              <a:t>ти за руку, чере</a:t>
            </a:r>
            <a:r>
              <a:rPr lang="ru-RU" dirty="0">
                <a:solidFill>
                  <a:srgbClr val="FF0000"/>
                </a:solidFill>
              </a:rPr>
              <a:t>с</a:t>
            </a:r>
            <a:r>
              <a:rPr lang="ru-RU" dirty="0" smtClean="0"/>
              <a:t>чур много, ра</a:t>
            </a:r>
            <a:r>
              <a:rPr lang="ru-RU" dirty="0" smtClean="0">
                <a:solidFill>
                  <a:srgbClr val="FF0000"/>
                </a:solidFill>
              </a:rPr>
              <a:t>с</a:t>
            </a:r>
            <a:r>
              <a:rPr lang="ru-RU" dirty="0" smtClean="0"/>
              <a:t>четный счёт, мирово</a:t>
            </a:r>
            <a:r>
              <a:rPr lang="ru-RU" dirty="0" smtClean="0">
                <a:solidFill>
                  <a:srgbClr val="FF0000"/>
                </a:solidFill>
              </a:rPr>
              <a:t>зз</a:t>
            </a:r>
            <a:r>
              <a:rPr lang="ru-RU" dirty="0" smtClean="0"/>
              <a:t>рение школьника, пр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бывать в неволе, пр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емник традиций, пр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скорбный факт, непр</a:t>
            </a:r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/>
              <a:t>ступная крепость, бессо</a:t>
            </a:r>
            <a:r>
              <a:rPr lang="ru-RU" dirty="0" smtClean="0">
                <a:solidFill>
                  <a:srgbClr val="FF0000"/>
                </a:solidFill>
              </a:rPr>
              <a:t>нни</a:t>
            </a:r>
            <a:r>
              <a:rPr lang="ru-RU" dirty="0" smtClean="0"/>
              <a:t>ца, исповед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вать, он обессил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л в пути.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03825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Решите орфографические задачи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dirty="0" err="1" smtClean="0"/>
              <a:t>Леч</a:t>
            </a:r>
            <a:r>
              <a:rPr lang="ru-RU" dirty="0" smtClean="0"/>
              <a:t>…</a:t>
            </a:r>
            <a:r>
              <a:rPr lang="ru-RU" dirty="0" err="1" smtClean="0"/>
              <a:t>щий</a:t>
            </a:r>
            <a:r>
              <a:rPr lang="ru-RU" dirty="0" smtClean="0"/>
              <a:t>, </a:t>
            </a:r>
            <a:r>
              <a:rPr lang="ru-RU" dirty="0" err="1" smtClean="0"/>
              <a:t>удостое</a:t>
            </a:r>
            <a:r>
              <a:rPr lang="ru-RU" dirty="0" smtClean="0"/>
              <a:t>(</a:t>
            </a:r>
            <a:r>
              <a:rPr lang="ru-RU" dirty="0" err="1" smtClean="0"/>
              <a:t>н,нн</a:t>
            </a:r>
            <a:r>
              <a:rPr lang="ru-RU" dirty="0" smtClean="0"/>
              <a:t>)</a:t>
            </a:r>
            <a:r>
              <a:rPr lang="ru-RU" dirty="0" err="1" smtClean="0"/>
              <a:t>ый</a:t>
            </a:r>
            <a:r>
              <a:rPr lang="ru-RU" dirty="0" smtClean="0"/>
              <a:t>, </a:t>
            </a:r>
            <a:r>
              <a:rPr lang="ru-RU" dirty="0" err="1" smtClean="0"/>
              <a:t>наруша</a:t>
            </a:r>
            <a:r>
              <a:rPr lang="ru-RU" dirty="0" smtClean="0"/>
              <a:t>…</a:t>
            </a:r>
            <a:r>
              <a:rPr lang="ru-RU" dirty="0" err="1" smtClean="0"/>
              <a:t>мый</a:t>
            </a:r>
            <a:r>
              <a:rPr lang="ru-RU" dirty="0" smtClean="0"/>
              <a:t>, ветре(</a:t>
            </a:r>
            <a:r>
              <a:rPr lang="ru-RU" dirty="0" err="1" smtClean="0"/>
              <a:t>н,нн</a:t>
            </a:r>
            <a:r>
              <a:rPr lang="ru-RU" dirty="0" smtClean="0"/>
              <a:t>)</a:t>
            </a:r>
            <a:r>
              <a:rPr lang="ru-RU" dirty="0" err="1" smtClean="0"/>
              <a:t>ая</a:t>
            </a:r>
            <a:r>
              <a:rPr lang="ru-RU" dirty="0" smtClean="0"/>
              <a:t> погода, </a:t>
            </a:r>
            <a:r>
              <a:rPr lang="ru-RU" dirty="0" err="1" smtClean="0"/>
              <a:t>решё</a:t>
            </a:r>
            <a:r>
              <a:rPr lang="ru-RU" dirty="0" smtClean="0"/>
              <a:t>(</a:t>
            </a:r>
            <a:r>
              <a:rPr lang="ru-RU" dirty="0" err="1" smtClean="0"/>
              <a:t>н,нн</a:t>
            </a:r>
            <a:r>
              <a:rPr lang="ru-RU" dirty="0" smtClean="0"/>
              <a:t>)</a:t>
            </a:r>
            <a:r>
              <a:rPr lang="ru-RU" dirty="0" err="1" smtClean="0"/>
              <a:t>ая</a:t>
            </a:r>
            <a:r>
              <a:rPr lang="ru-RU" dirty="0" smtClean="0"/>
              <a:t> задача, </a:t>
            </a:r>
            <a:r>
              <a:rPr lang="ru-RU" dirty="0" err="1" smtClean="0"/>
              <a:t>лакирова</a:t>
            </a:r>
            <a:r>
              <a:rPr lang="ru-RU" dirty="0" smtClean="0"/>
              <a:t>(</a:t>
            </a:r>
            <a:r>
              <a:rPr lang="ru-RU" dirty="0" err="1" smtClean="0"/>
              <a:t>н,нн</a:t>
            </a:r>
            <a:r>
              <a:rPr lang="ru-RU" dirty="0" smtClean="0"/>
              <a:t>)</a:t>
            </a:r>
            <a:r>
              <a:rPr lang="ru-RU" dirty="0" err="1" smtClean="0"/>
              <a:t>ая</a:t>
            </a:r>
            <a:r>
              <a:rPr lang="ru-RU" dirty="0" smtClean="0"/>
              <a:t> шкатулка, выставка </a:t>
            </a:r>
            <a:r>
              <a:rPr lang="ru-RU" dirty="0" err="1" smtClean="0"/>
              <a:t>организова</a:t>
            </a:r>
            <a:r>
              <a:rPr lang="ru-RU" dirty="0" smtClean="0"/>
              <a:t>(</a:t>
            </a:r>
            <a:r>
              <a:rPr lang="ru-RU" dirty="0" err="1" smtClean="0"/>
              <a:t>н,нн</a:t>
            </a:r>
            <a:r>
              <a:rPr lang="ru-RU" dirty="0" smtClean="0"/>
              <a:t>)а художником, великий </a:t>
            </a:r>
            <a:r>
              <a:rPr lang="ru-RU" dirty="0" err="1" smtClean="0"/>
              <a:t>труже</a:t>
            </a:r>
            <a:r>
              <a:rPr lang="ru-RU" dirty="0" smtClean="0"/>
              <a:t>(</a:t>
            </a:r>
            <a:r>
              <a:rPr lang="ru-RU" dirty="0" err="1" smtClean="0"/>
              <a:t>н,нн</a:t>
            </a:r>
            <a:r>
              <a:rPr lang="ru-RU" dirty="0" smtClean="0"/>
              <a:t>)</a:t>
            </a:r>
            <a:r>
              <a:rPr lang="ru-RU" dirty="0" err="1" smtClean="0"/>
              <a:t>ик</a:t>
            </a:r>
            <a:r>
              <a:rPr lang="ru-RU" dirty="0" smtClean="0"/>
              <a:t>, далеко (не)лёгкое дело, (не)</a:t>
            </a:r>
            <a:r>
              <a:rPr lang="ru-RU" dirty="0" err="1" smtClean="0"/>
              <a:t>избалова</a:t>
            </a:r>
            <a:r>
              <a:rPr lang="ru-RU" dirty="0" smtClean="0"/>
              <a:t>(</a:t>
            </a:r>
            <a:r>
              <a:rPr lang="ru-RU" dirty="0" err="1" smtClean="0"/>
              <a:t>н,нн</a:t>
            </a:r>
            <a:r>
              <a:rPr lang="ru-RU" dirty="0" smtClean="0"/>
              <a:t>)</a:t>
            </a:r>
            <a:r>
              <a:rPr lang="ru-RU" dirty="0" err="1" smtClean="0"/>
              <a:t>ая</a:t>
            </a:r>
            <a:r>
              <a:rPr lang="ru-RU" dirty="0" smtClean="0"/>
              <a:t> жизнью девушка, (не)жаре(</a:t>
            </a:r>
            <a:r>
              <a:rPr lang="ru-RU" dirty="0" err="1" smtClean="0"/>
              <a:t>н,нн</a:t>
            </a:r>
            <a:r>
              <a:rPr lang="ru-RU" dirty="0" smtClean="0"/>
              <a:t>)</a:t>
            </a:r>
            <a:r>
              <a:rPr lang="ru-RU" dirty="0" err="1" smtClean="0"/>
              <a:t>ый</a:t>
            </a:r>
            <a:r>
              <a:rPr lang="ru-RU" dirty="0" smtClean="0"/>
              <a:t> картофель, </a:t>
            </a:r>
            <a:r>
              <a:rPr lang="ru-RU" dirty="0" err="1" smtClean="0"/>
              <a:t>пустош</a:t>
            </a:r>
            <a:r>
              <a:rPr lang="ru-RU" dirty="0" smtClean="0"/>
              <a:t>…, </a:t>
            </a:r>
            <a:r>
              <a:rPr lang="ru-RU" dirty="0" err="1" smtClean="0"/>
              <a:t>парч</a:t>
            </a:r>
            <a:r>
              <a:rPr lang="ru-RU" dirty="0" smtClean="0"/>
              <a:t>…вый, на ц…почках, что(</a:t>
            </a:r>
            <a:r>
              <a:rPr lang="ru-RU" dirty="0" err="1" smtClean="0"/>
              <a:t>нибудь</a:t>
            </a:r>
            <a:r>
              <a:rPr lang="ru-RU" dirty="0" smtClean="0"/>
              <a:t>), одеться (по)зимнему, (пол)апельсина, (пол)дома, (</a:t>
            </a:r>
            <a:r>
              <a:rPr lang="ru-RU" dirty="0" err="1" smtClean="0"/>
              <a:t>вагоно</a:t>
            </a:r>
            <a:r>
              <a:rPr lang="ru-RU" dirty="0" smtClean="0"/>
              <a:t>)ремонтный, (за)счёт родителей, (в)</a:t>
            </a:r>
            <a:r>
              <a:rPr lang="ru-RU" dirty="0" err="1" smtClean="0"/>
              <a:t>продолжени</a:t>
            </a:r>
            <a:r>
              <a:rPr lang="ru-RU" dirty="0" smtClean="0"/>
              <a:t>… вечера, (в)</a:t>
            </a:r>
            <a:r>
              <a:rPr lang="ru-RU" dirty="0" err="1" smtClean="0"/>
              <a:t>течени</a:t>
            </a:r>
            <a:r>
              <a:rPr lang="ru-RU" dirty="0" smtClean="0"/>
              <a:t>… пяти лет.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50126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dirty="0" smtClean="0"/>
              <a:t>Леч</a:t>
            </a:r>
            <a:r>
              <a:rPr lang="ru-RU" dirty="0">
                <a:solidFill>
                  <a:srgbClr val="FF0000"/>
                </a:solidFill>
              </a:rPr>
              <a:t>а</a:t>
            </a:r>
            <a:r>
              <a:rPr lang="ru-RU" dirty="0" smtClean="0"/>
              <a:t>щий, удостое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ый, наруша</a:t>
            </a:r>
            <a:r>
              <a:rPr lang="ru-RU" dirty="0">
                <a:solidFill>
                  <a:srgbClr val="FF0000"/>
                </a:solidFill>
              </a:rPr>
              <a:t>е</a:t>
            </a:r>
            <a:r>
              <a:rPr lang="ru-RU" dirty="0" smtClean="0"/>
              <a:t>мый, ветре</a:t>
            </a:r>
            <a:r>
              <a:rPr lang="ru-RU" dirty="0" smtClean="0">
                <a:solidFill>
                  <a:srgbClr val="FF0000"/>
                </a:solidFill>
              </a:rPr>
              <a:t>н</a:t>
            </a:r>
            <a:r>
              <a:rPr lang="ru-RU" dirty="0" smtClean="0"/>
              <a:t>ая погода, решё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ая задача, лакирова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ая шкатулка, выставка организова</a:t>
            </a:r>
            <a:r>
              <a:rPr lang="ru-RU" dirty="0" smtClean="0">
                <a:solidFill>
                  <a:srgbClr val="FF0000"/>
                </a:solidFill>
              </a:rPr>
              <a:t>н</a:t>
            </a:r>
            <a:r>
              <a:rPr lang="ru-RU" dirty="0" smtClean="0"/>
              <a:t>а художником, великий труже</a:t>
            </a:r>
            <a:r>
              <a:rPr lang="ru-RU" dirty="0" smtClean="0">
                <a:solidFill>
                  <a:srgbClr val="FF0000"/>
                </a:solidFill>
              </a:rPr>
              <a:t>н</a:t>
            </a:r>
            <a:r>
              <a:rPr lang="ru-RU" dirty="0" smtClean="0"/>
              <a:t>ик, далеко не</a:t>
            </a:r>
            <a:r>
              <a:rPr lang="ru-RU" dirty="0" smtClean="0">
                <a:solidFill>
                  <a:srgbClr val="FF0000"/>
                </a:solidFill>
              </a:rPr>
              <a:t>_</a:t>
            </a:r>
            <a:r>
              <a:rPr lang="ru-RU" dirty="0" smtClean="0"/>
              <a:t> лёгкое дело, не</a:t>
            </a:r>
            <a:r>
              <a:rPr lang="ru-RU" dirty="0" smtClean="0">
                <a:solidFill>
                  <a:srgbClr val="FF0000"/>
                </a:solidFill>
              </a:rPr>
              <a:t>_</a:t>
            </a:r>
            <a:r>
              <a:rPr lang="ru-RU" dirty="0" smtClean="0"/>
              <a:t> избалова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ая жизнью девушка, н</a:t>
            </a:r>
            <a:r>
              <a:rPr lang="ru-RU" dirty="0" smtClean="0">
                <a:solidFill>
                  <a:srgbClr val="FF0000"/>
                </a:solidFill>
              </a:rPr>
              <a:t>еж</a:t>
            </a:r>
            <a:r>
              <a:rPr lang="ru-RU" dirty="0" smtClean="0"/>
              <a:t>аре</a:t>
            </a:r>
            <a:r>
              <a:rPr lang="ru-RU" dirty="0" smtClean="0">
                <a:solidFill>
                  <a:srgbClr val="FF0000"/>
                </a:solidFill>
              </a:rPr>
              <a:t>н</a:t>
            </a:r>
            <a:r>
              <a:rPr lang="ru-RU" dirty="0" smtClean="0"/>
              <a:t>ый картофель, пустош</a:t>
            </a:r>
            <a:r>
              <a:rPr lang="ru-RU" dirty="0">
                <a:solidFill>
                  <a:srgbClr val="FF0000"/>
                </a:solidFill>
              </a:rPr>
              <a:t>ь</a:t>
            </a:r>
            <a:r>
              <a:rPr lang="ru-RU" dirty="0" smtClean="0"/>
              <a:t>, парч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 smtClean="0"/>
              <a:t>вый, на ц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  <a:r>
              <a:rPr lang="ru-RU" dirty="0" smtClean="0"/>
              <a:t>почках, что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 </a:t>
            </a:r>
            <a:r>
              <a:rPr lang="ru-RU" dirty="0" err="1" smtClean="0"/>
              <a:t>нибудь</a:t>
            </a:r>
            <a:r>
              <a:rPr lang="ru-RU" dirty="0" smtClean="0"/>
              <a:t>, одеться по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зимнему, пол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апельсина, по</a:t>
            </a:r>
            <a:r>
              <a:rPr lang="ru-RU" dirty="0" smtClean="0">
                <a:solidFill>
                  <a:srgbClr val="FF0000"/>
                </a:solidFill>
              </a:rPr>
              <a:t>лд</a:t>
            </a:r>
            <a:r>
              <a:rPr lang="ru-RU" dirty="0" smtClean="0"/>
              <a:t>ома, вагон</a:t>
            </a:r>
            <a:r>
              <a:rPr lang="ru-RU" dirty="0" smtClean="0">
                <a:solidFill>
                  <a:srgbClr val="FF0000"/>
                </a:solidFill>
              </a:rPr>
              <a:t>ор</a:t>
            </a:r>
            <a:r>
              <a:rPr lang="ru-RU" dirty="0" smtClean="0"/>
              <a:t>емонтный, </a:t>
            </a:r>
            <a:r>
              <a:rPr lang="ru-RU" dirty="0" err="1" smtClean="0"/>
              <a:t>за</a:t>
            </a:r>
            <a:r>
              <a:rPr lang="ru-RU" dirty="0" err="1" smtClean="0">
                <a:solidFill>
                  <a:srgbClr val="FF0000"/>
                </a:solidFill>
              </a:rPr>
              <a:t>_</a:t>
            </a:r>
            <a:r>
              <a:rPr lang="ru-RU" dirty="0" err="1" smtClean="0"/>
              <a:t>счёт</a:t>
            </a:r>
            <a:r>
              <a:rPr lang="ru-RU" dirty="0" smtClean="0"/>
              <a:t> родителей, </a:t>
            </a:r>
            <a:r>
              <a:rPr lang="ru-RU" dirty="0" err="1" smtClean="0"/>
              <a:t>в</a:t>
            </a:r>
            <a:r>
              <a:rPr lang="ru-RU" dirty="0" err="1" smtClean="0">
                <a:solidFill>
                  <a:srgbClr val="FF0000"/>
                </a:solidFill>
              </a:rPr>
              <a:t>_</a:t>
            </a:r>
            <a:r>
              <a:rPr lang="ru-RU" dirty="0" err="1" smtClean="0"/>
              <a:t>продолжени</a:t>
            </a:r>
            <a:r>
              <a:rPr lang="ru-RU" dirty="0" err="1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 вечера, </a:t>
            </a:r>
            <a:r>
              <a:rPr lang="ru-RU" dirty="0" err="1" smtClean="0"/>
              <a:t>в</a:t>
            </a:r>
            <a:r>
              <a:rPr lang="ru-RU" dirty="0" err="1" smtClean="0">
                <a:solidFill>
                  <a:srgbClr val="FF0000"/>
                </a:solidFill>
              </a:rPr>
              <a:t>_</a:t>
            </a:r>
            <a:r>
              <a:rPr lang="ru-RU" dirty="0" err="1" smtClean="0"/>
              <a:t>течени</a:t>
            </a:r>
            <a:r>
              <a:rPr lang="ru-RU" dirty="0" err="1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 пяти лет.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73698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Решите орфографические задачи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err="1" smtClean="0"/>
              <a:t>Облок</a:t>
            </a:r>
            <a:r>
              <a:rPr lang="ru-RU" dirty="0" smtClean="0"/>
              <a:t>…</a:t>
            </a:r>
            <a:r>
              <a:rPr lang="ru-RU" dirty="0" err="1" smtClean="0"/>
              <a:t>титься</a:t>
            </a:r>
            <a:r>
              <a:rPr lang="ru-RU" dirty="0" smtClean="0"/>
              <a:t>, </a:t>
            </a:r>
            <a:r>
              <a:rPr lang="ru-RU" dirty="0" err="1" smtClean="0"/>
              <a:t>пр</a:t>
            </a:r>
            <a:r>
              <a:rPr lang="ru-RU" dirty="0" smtClean="0"/>
              <a:t>…</a:t>
            </a:r>
            <a:r>
              <a:rPr lang="ru-RU" dirty="0" err="1" smtClean="0"/>
              <a:t>творяться</a:t>
            </a:r>
            <a:r>
              <a:rPr lang="ru-RU" dirty="0" smtClean="0"/>
              <a:t>, </a:t>
            </a:r>
            <a:r>
              <a:rPr lang="ru-RU" dirty="0" err="1" smtClean="0"/>
              <a:t>нав</a:t>
            </a:r>
            <a:r>
              <a:rPr lang="ru-RU" dirty="0" smtClean="0"/>
              <a:t>…</a:t>
            </a:r>
            <a:r>
              <a:rPr lang="ru-RU" dirty="0" err="1" smtClean="0"/>
              <a:t>вать</a:t>
            </a:r>
            <a:r>
              <a:rPr lang="ru-RU" dirty="0" smtClean="0"/>
              <a:t> тоску, (кто)</a:t>
            </a:r>
            <a:r>
              <a:rPr lang="ru-RU" dirty="0" err="1" smtClean="0"/>
              <a:t>нибудь</a:t>
            </a:r>
            <a:r>
              <a:rPr lang="ru-RU" dirty="0" smtClean="0"/>
              <a:t>, пор…</a:t>
            </a:r>
            <a:r>
              <a:rPr lang="ru-RU" dirty="0" err="1" smtClean="0"/>
              <a:t>вняться</a:t>
            </a:r>
            <a:r>
              <a:rPr lang="ru-RU" dirty="0" smtClean="0"/>
              <a:t> с домом, кое(о)чём, </a:t>
            </a:r>
            <a:r>
              <a:rPr lang="ru-RU" dirty="0" err="1" smtClean="0"/>
              <a:t>оз</a:t>
            </a:r>
            <a:r>
              <a:rPr lang="ru-RU" dirty="0" smtClean="0"/>
              <a:t>…</a:t>
            </a:r>
            <a:r>
              <a:rPr lang="ru-RU" dirty="0" err="1" smtClean="0"/>
              <a:t>рять</a:t>
            </a:r>
            <a:r>
              <a:rPr lang="ru-RU" dirty="0" smtClean="0"/>
              <a:t>, </a:t>
            </a:r>
            <a:r>
              <a:rPr lang="ru-RU" dirty="0" err="1" smtClean="0"/>
              <a:t>нагром</a:t>
            </a:r>
            <a:r>
              <a:rPr lang="ru-RU" dirty="0" smtClean="0"/>
              <a:t>…ждать, (пол)урока, те(</a:t>
            </a:r>
            <a:r>
              <a:rPr lang="ru-RU" dirty="0" err="1" smtClean="0"/>
              <a:t>р,рр</a:t>
            </a:r>
            <a:r>
              <a:rPr lang="ru-RU" dirty="0" smtClean="0"/>
              <a:t>)а(</a:t>
            </a:r>
            <a:r>
              <a:rPr lang="ru-RU" dirty="0" err="1" smtClean="0"/>
              <a:t>с,сс</a:t>
            </a:r>
            <a:r>
              <a:rPr lang="ru-RU" dirty="0" smtClean="0"/>
              <a:t>)а, </a:t>
            </a:r>
            <a:r>
              <a:rPr lang="ru-RU" dirty="0" err="1"/>
              <a:t>с</a:t>
            </a:r>
            <a:r>
              <a:rPr lang="ru-RU" dirty="0" err="1" smtClean="0"/>
              <a:t>оч</a:t>
            </a:r>
            <a:r>
              <a:rPr lang="ru-RU" dirty="0" smtClean="0"/>
              <a:t>..тать, </a:t>
            </a:r>
            <a:r>
              <a:rPr lang="ru-RU" dirty="0" err="1" smtClean="0"/>
              <a:t>прокл</a:t>
            </a:r>
            <a:r>
              <a:rPr lang="ru-RU" dirty="0" smtClean="0"/>
              <a:t>…</a:t>
            </a:r>
            <a:r>
              <a:rPr lang="ru-RU" dirty="0" err="1" smtClean="0"/>
              <a:t>нать</a:t>
            </a:r>
            <a:r>
              <a:rPr lang="ru-RU" dirty="0" smtClean="0"/>
              <a:t>. (пол)восьмого, </a:t>
            </a:r>
            <a:r>
              <a:rPr lang="ru-RU" dirty="0" err="1" smtClean="0"/>
              <a:t>лиш</a:t>
            </a:r>
            <a:r>
              <a:rPr lang="ru-RU" dirty="0" smtClean="0"/>
              <a:t>…н, </a:t>
            </a:r>
            <a:r>
              <a:rPr lang="ru-RU" dirty="0" err="1" smtClean="0"/>
              <a:t>сгущ</a:t>
            </a:r>
            <a:r>
              <a:rPr lang="ru-RU" dirty="0" smtClean="0"/>
              <a:t>…</a:t>
            </a:r>
            <a:r>
              <a:rPr lang="ru-RU" dirty="0" err="1" smtClean="0"/>
              <a:t>нка</a:t>
            </a:r>
            <a:r>
              <a:rPr lang="ru-RU" dirty="0" smtClean="0"/>
              <a:t>, ключ…м, ц…</a:t>
            </a:r>
            <a:r>
              <a:rPr lang="ru-RU" dirty="0" err="1" smtClean="0"/>
              <a:t>ркуль</a:t>
            </a:r>
            <a:r>
              <a:rPr lang="ru-RU" dirty="0" smtClean="0"/>
              <a:t>, ц…плёнок, куц…й, </a:t>
            </a:r>
            <a:r>
              <a:rPr lang="ru-RU" dirty="0" err="1" smtClean="0"/>
              <a:t>беспр</a:t>
            </a:r>
            <a:r>
              <a:rPr lang="ru-RU" dirty="0" smtClean="0"/>
              <a:t>…дельный, р…</a:t>
            </a:r>
            <a:r>
              <a:rPr lang="ru-RU" dirty="0" err="1" smtClean="0"/>
              <a:t>зыскать</a:t>
            </a:r>
            <a:r>
              <a:rPr lang="ru-RU" dirty="0" smtClean="0"/>
              <a:t>, (</a:t>
            </a:r>
            <a:r>
              <a:rPr lang="ru-RU" dirty="0" err="1" smtClean="0"/>
              <a:t>с,з</a:t>
            </a:r>
            <a:r>
              <a:rPr lang="ru-RU" dirty="0" smtClean="0"/>
              <a:t>)бить, </a:t>
            </a:r>
            <a:r>
              <a:rPr lang="ru-RU" dirty="0" err="1" smtClean="0"/>
              <a:t>ра</a:t>
            </a:r>
            <a:r>
              <a:rPr lang="ru-RU" dirty="0" smtClean="0"/>
              <a:t>(</a:t>
            </a:r>
            <a:r>
              <a:rPr lang="ru-RU" dirty="0" err="1" smtClean="0"/>
              <a:t>с,сс</a:t>
            </a:r>
            <a:r>
              <a:rPr lang="ru-RU" dirty="0" smtClean="0"/>
              <a:t>)читывать, важно </a:t>
            </a:r>
            <a:r>
              <a:rPr lang="ru-RU" dirty="0" err="1" smtClean="0"/>
              <a:t>ше</a:t>
            </a:r>
            <a:r>
              <a:rPr lang="ru-RU" dirty="0" smtClean="0"/>
              <a:t>…</a:t>
            </a:r>
            <a:r>
              <a:rPr lang="ru-RU" dirty="0" err="1" smtClean="0"/>
              <a:t>ствовать</a:t>
            </a:r>
            <a:r>
              <a:rPr lang="ru-RU" dirty="0" smtClean="0"/>
              <a:t>, </a:t>
            </a:r>
            <a:r>
              <a:rPr lang="ru-RU" dirty="0" err="1" smtClean="0"/>
              <a:t>бе</a:t>
            </a:r>
            <a:r>
              <a:rPr lang="ru-RU" dirty="0" smtClean="0"/>
              <a:t>(</a:t>
            </a:r>
            <a:r>
              <a:rPr lang="ru-RU" dirty="0" err="1" smtClean="0"/>
              <a:t>с,з</a:t>
            </a:r>
            <a:r>
              <a:rPr lang="ru-RU" dirty="0" smtClean="0"/>
              <a:t>)мол…</a:t>
            </a:r>
            <a:r>
              <a:rPr lang="ru-RU" dirty="0" err="1" smtClean="0"/>
              <a:t>ствовать</a:t>
            </a:r>
            <a:r>
              <a:rPr lang="ru-RU" dirty="0" smtClean="0"/>
              <a:t>, ин…</a:t>
            </a:r>
            <a:r>
              <a:rPr lang="ru-RU" dirty="0" err="1" smtClean="0"/>
              <a:t>екция</a:t>
            </a:r>
            <a:r>
              <a:rPr lang="ru-RU" dirty="0" smtClean="0"/>
              <a:t>, с…экономить, </a:t>
            </a:r>
            <a:r>
              <a:rPr lang="ru-RU" dirty="0" err="1" smtClean="0"/>
              <a:t>шампин</a:t>
            </a:r>
            <a:r>
              <a:rPr lang="ru-RU" dirty="0" smtClean="0"/>
              <a:t>…он, двух…ярусный.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273231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/>
              <a:t>Облок</a:t>
            </a:r>
            <a:r>
              <a:rPr lang="ru-RU" dirty="0" smtClean="0">
                <a:solidFill>
                  <a:srgbClr val="FF0000"/>
                </a:solidFill>
              </a:rPr>
              <a:t>о</a:t>
            </a:r>
            <a:r>
              <a:rPr lang="ru-RU" dirty="0" smtClean="0"/>
              <a:t>титься, пр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творяться, нав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вать тоску, кто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нибудь, пор</a:t>
            </a:r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вняться с домом, </a:t>
            </a:r>
            <a:r>
              <a:rPr lang="ru-RU" dirty="0" err="1" smtClean="0"/>
              <a:t>кое</a:t>
            </a:r>
            <a:r>
              <a:rPr lang="ru-RU" dirty="0" err="1" smtClean="0">
                <a:solidFill>
                  <a:srgbClr val="FF0000"/>
                </a:solidFill>
              </a:rPr>
              <a:t>_</a:t>
            </a:r>
            <a:r>
              <a:rPr lang="ru-RU" dirty="0" err="1" smtClean="0"/>
              <a:t>о</a:t>
            </a:r>
            <a:r>
              <a:rPr lang="ru-RU" dirty="0" err="1" smtClean="0">
                <a:solidFill>
                  <a:srgbClr val="FF0000"/>
                </a:solidFill>
              </a:rPr>
              <a:t>_</a:t>
            </a:r>
            <a:r>
              <a:rPr lang="ru-RU" dirty="0" err="1" smtClean="0"/>
              <a:t>чём</a:t>
            </a:r>
            <a:r>
              <a:rPr lang="ru-RU" dirty="0" smtClean="0"/>
              <a:t>, оз</a:t>
            </a:r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рять, нагром</a:t>
            </a:r>
            <a:r>
              <a:rPr lang="ru-RU" dirty="0" smtClean="0">
                <a:solidFill>
                  <a:srgbClr val="FF0000"/>
                </a:solidFill>
              </a:rPr>
              <a:t>о</a:t>
            </a:r>
            <a:r>
              <a:rPr lang="ru-RU" dirty="0" smtClean="0"/>
              <a:t>ждать, пол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урока, те</a:t>
            </a:r>
            <a:r>
              <a:rPr lang="ru-RU" dirty="0" smtClean="0">
                <a:solidFill>
                  <a:srgbClr val="FF0000"/>
                </a:solidFill>
              </a:rPr>
              <a:t>рр</a:t>
            </a:r>
            <a:r>
              <a:rPr lang="ru-RU" dirty="0" smtClean="0"/>
              <a:t>а</a:t>
            </a:r>
            <a:r>
              <a:rPr lang="ru-RU" dirty="0" smtClean="0">
                <a:solidFill>
                  <a:srgbClr val="FF0000"/>
                </a:solidFill>
              </a:rPr>
              <a:t>с</a:t>
            </a:r>
            <a:r>
              <a:rPr lang="ru-RU" dirty="0" smtClean="0"/>
              <a:t>а, соч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тать, прокл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нать, по</a:t>
            </a:r>
            <a:r>
              <a:rPr lang="ru-RU" dirty="0" smtClean="0">
                <a:solidFill>
                  <a:srgbClr val="FF0000"/>
                </a:solidFill>
              </a:rPr>
              <a:t>лв</a:t>
            </a:r>
            <a:r>
              <a:rPr lang="ru-RU" dirty="0" smtClean="0"/>
              <a:t>осьмого, лиш</a:t>
            </a:r>
            <a:r>
              <a:rPr lang="ru-RU" dirty="0" smtClean="0">
                <a:solidFill>
                  <a:srgbClr val="FF0000"/>
                </a:solidFill>
              </a:rPr>
              <a:t>ё</a:t>
            </a:r>
            <a:r>
              <a:rPr lang="ru-RU" dirty="0" smtClean="0"/>
              <a:t>н, сгущ</a:t>
            </a:r>
            <a:r>
              <a:rPr lang="ru-RU" dirty="0" smtClean="0">
                <a:solidFill>
                  <a:srgbClr val="FF0000"/>
                </a:solidFill>
              </a:rPr>
              <a:t>ё</a:t>
            </a:r>
            <a:r>
              <a:rPr lang="ru-RU" dirty="0" smtClean="0"/>
              <a:t>нка, ключ</a:t>
            </a:r>
            <a:r>
              <a:rPr lang="ru-RU" dirty="0" smtClean="0">
                <a:solidFill>
                  <a:srgbClr val="FF0000"/>
                </a:solidFill>
              </a:rPr>
              <a:t>о</a:t>
            </a:r>
            <a:r>
              <a:rPr lang="ru-RU" dirty="0" smtClean="0"/>
              <a:t>м, ц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ркуль, ц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  <a:r>
              <a:rPr lang="ru-RU" dirty="0" smtClean="0"/>
              <a:t>плёнок, куц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  <a:r>
              <a:rPr lang="ru-RU" dirty="0" smtClean="0"/>
              <a:t>й, беспр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дельный, р</a:t>
            </a:r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зыскать, </a:t>
            </a:r>
            <a:r>
              <a:rPr lang="ru-RU" dirty="0" smtClean="0">
                <a:solidFill>
                  <a:srgbClr val="FF0000"/>
                </a:solidFill>
              </a:rPr>
              <a:t>с</a:t>
            </a:r>
            <a:r>
              <a:rPr lang="ru-RU" dirty="0" smtClean="0"/>
              <a:t>бить, ра</a:t>
            </a:r>
            <a:r>
              <a:rPr lang="ru-RU" dirty="0" smtClean="0">
                <a:solidFill>
                  <a:srgbClr val="FF0000"/>
                </a:solidFill>
              </a:rPr>
              <a:t>сс</a:t>
            </a:r>
            <a:r>
              <a:rPr lang="ru-RU" dirty="0" smtClean="0"/>
              <a:t>читывать, важно ш</a:t>
            </a:r>
            <a:r>
              <a:rPr lang="ru-RU" dirty="0" smtClean="0">
                <a:solidFill>
                  <a:srgbClr val="FF0000"/>
                </a:solidFill>
              </a:rPr>
              <a:t>ес</a:t>
            </a:r>
            <a:r>
              <a:rPr lang="ru-RU" dirty="0" smtClean="0"/>
              <a:t>твовать, бе</a:t>
            </a:r>
            <a:r>
              <a:rPr lang="ru-RU" dirty="0" smtClean="0">
                <a:solidFill>
                  <a:srgbClr val="FF0000"/>
                </a:solidFill>
              </a:rPr>
              <a:t>з</a:t>
            </a:r>
            <a:r>
              <a:rPr lang="ru-RU" dirty="0" smtClean="0"/>
              <a:t>мол</a:t>
            </a:r>
            <a:r>
              <a:rPr lang="ru-RU" dirty="0" smtClean="0">
                <a:solidFill>
                  <a:srgbClr val="FF0000"/>
                </a:solidFill>
              </a:rPr>
              <a:t>в</a:t>
            </a:r>
            <a:r>
              <a:rPr lang="ru-RU" dirty="0" smtClean="0"/>
              <a:t>ствовать, ин</a:t>
            </a:r>
            <a:r>
              <a:rPr lang="ru-RU" dirty="0" smtClean="0">
                <a:solidFill>
                  <a:srgbClr val="FF0000"/>
                </a:solidFill>
              </a:rPr>
              <a:t>ъ</a:t>
            </a:r>
            <a:r>
              <a:rPr lang="ru-RU" dirty="0" smtClean="0"/>
              <a:t>екция, </a:t>
            </a:r>
            <a:r>
              <a:rPr lang="ru-RU" dirty="0" smtClean="0">
                <a:solidFill>
                  <a:srgbClr val="FF0000"/>
                </a:solidFill>
              </a:rPr>
              <a:t>сэ</a:t>
            </a:r>
            <a:r>
              <a:rPr lang="ru-RU" dirty="0" smtClean="0"/>
              <a:t>кономить, шампин</a:t>
            </a:r>
            <a:r>
              <a:rPr lang="ru-RU" dirty="0" smtClean="0">
                <a:solidFill>
                  <a:srgbClr val="FF0000"/>
                </a:solidFill>
              </a:rPr>
              <a:t>ь</a:t>
            </a:r>
            <a:r>
              <a:rPr lang="ru-RU" dirty="0" smtClean="0"/>
              <a:t>он, двух</a:t>
            </a:r>
            <a:r>
              <a:rPr lang="ru-RU" dirty="0" smtClean="0">
                <a:solidFill>
                  <a:srgbClr val="FF0000"/>
                </a:solidFill>
              </a:rPr>
              <a:t>ъ</a:t>
            </a:r>
            <a:r>
              <a:rPr lang="ru-RU" dirty="0" smtClean="0"/>
              <a:t>ярусный.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64402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Решите орфографические задачи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err="1" smtClean="0"/>
              <a:t>Беспр</a:t>
            </a:r>
            <a:r>
              <a:rPr lang="ru-RU" dirty="0" smtClean="0"/>
              <a:t>…страстный судья, пр…</a:t>
            </a:r>
            <a:r>
              <a:rPr lang="ru-RU" dirty="0" err="1" smtClean="0"/>
              <a:t>тензии</a:t>
            </a:r>
            <a:r>
              <a:rPr lang="ru-RU" dirty="0" smtClean="0"/>
              <a:t>, в га(</a:t>
            </a:r>
            <a:r>
              <a:rPr lang="ru-RU" dirty="0" err="1" smtClean="0"/>
              <a:t>л,лл</a:t>
            </a:r>
            <a:r>
              <a:rPr lang="ru-RU" dirty="0" smtClean="0"/>
              <a:t>)ере…, о </a:t>
            </a:r>
            <a:r>
              <a:rPr lang="ru-RU" dirty="0" err="1" smtClean="0"/>
              <a:t>гени</a:t>
            </a:r>
            <a:r>
              <a:rPr lang="ru-RU" dirty="0" smtClean="0"/>
              <a:t>…, </a:t>
            </a:r>
            <a:r>
              <a:rPr lang="ru-RU" dirty="0" err="1" smtClean="0"/>
              <a:t>труже</a:t>
            </a:r>
            <a:r>
              <a:rPr lang="ru-RU" dirty="0" smtClean="0"/>
              <a:t>(</a:t>
            </a:r>
            <a:r>
              <a:rPr lang="ru-RU" dirty="0" err="1" smtClean="0"/>
              <a:t>н,нн</a:t>
            </a:r>
            <a:r>
              <a:rPr lang="ru-RU" dirty="0" smtClean="0"/>
              <a:t>)</a:t>
            </a:r>
            <a:r>
              <a:rPr lang="ru-RU" dirty="0" err="1" smtClean="0"/>
              <a:t>ик</a:t>
            </a:r>
            <a:r>
              <a:rPr lang="ru-RU" dirty="0" smtClean="0"/>
              <a:t>, </a:t>
            </a:r>
            <a:r>
              <a:rPr lang="ru-RU" dirty="0" err="1" smtClean="0"/>
              <a:t>подли</a:t>
            </a:r>
            <a:r>
              <a:rPr lang="ru-RU" dirty="0" smtClean="0"/>
              <a:t>(</a:t>
            </a:r>
            <a:r>
              <a:rPr lang="ru-RU" dirty="0" err="1" smtClean="0"/>
              <a:t>н,нн</a:t>
            </a:r>
            <a:r>
              <a:rPr lang="ru-RU" dirty="0" smtClean="0"/>
              <a:t>)</a:t>
            </a:r>
            <a:r>
              <a:rPr lang="ru-RU" dirty="0" err="1" smtClean="0"/>
              <a:t>ый</a:t>
            </a:r>
            <a:r>
              <a:rPr lang="ru-RU" dirty="0" smtClean="0"/>
              <a:t>, серебря(</a:t>
            </a:r>
            <a:r>
              <a:rPr lang="ru-RU" dirty="0" err="1" smtClean="0"/>
              <a:t>н,нн</a:t>
            </a:r>
            <a:r>
              <a:rPr lang="ru-RU" dirty="0" smtClean="0"/>
              <a:t>)</a:t>
            </a:r>
            <a:r>
              <a:rPr lang="ru-RU" dirty="0" err="1" smtClean="0"/>
              <a:t>ый</a:t>
            </a:r>
            <a:r>
              <a:rPr lang="ru-RU" dirty="0" smtClean="0"/>
              <a:t>, (рабски)покорный, </a:t>
            </a:r>
            <a:r>
              <a:rPr lang="ru-RU" dirty="0" err="1" smtClean="0"/>
              <a:t>безветре</a:t>
            </a:r>
            <a:r>
              <a:rPr lang="ru-RU" dirty="0" smtClean="0"/>
              <a:t>(</a:t>
            </a:r>
            <a:r>
              <a:rPr lang="ru-RU" dirty="0" err="1" smtClean="0"/>
              <a:t>н,нн</a:t>
            </a:r>
            <a:r>
              <a:rPr lang="ru-RU" dirty="0" smtClean="0"/>
              <a:t>)</a:t>
            </a:r>
            <a:r>
              <a:rPr lang="ru-RU" dirty="0" err="1" smtClean="0"/>
              <a:t>ый</a:t>
            </a:r>
            <a:r>
              <a:rPr lang="ru-RU" dirty="0" smtClean="0"/>
              <a:t>, масле(</a:t>
            </a:r>
            <a:r>
              <a:rPr lang="ru-RU" dirty="0" err="1" smtClean="0"/>
              <a:t>н,нн</a:t>
            </a:r>
            <a:r>
              <a:rPr lang="ru-RU" dirty="0" smtClean="0"/>
              <a:t>)</a:t>
            </a:r>
            <a:r>
              <a:rPr lang="ru-RU" dirty="0" err="1" smtClean="0"/>
              <a:t>ая</a:t>
            </a:r>
            <a:r>
              <a:rPr lang="ru-RU" dirty="0" smtClean="0"/>
              <a:t> каша, </a:t>
            </a:r>
            <a:r>
              <a:rPr lang="ru-RU" dirty="0" err="1" smtClean="0"/>
              <a:t>ветря</a:t>
            </a:r>
            <a:r>
              <a:rPr lang="ru-RU" dirty="0" smtClean="0"/>
              <a:t>(</a:t>
            </a:r>
            <a:r>
              <a:rPr lang="ru-RU" dirty="0" err="1" smtClean="0"/>
              <a:t>н,нн</a:t>
            </a:r>
            <a:r>
              <a:rPr lang="ru-RU" dirty="0" smtClean="0"/>
              <a:t>)ой двигатель, стел…</a:t>
            </a:r>
            <a:r>
              <a:rPr lang="ru-RU" dirty="0" err="1" smtClean="0"/>
              <a:t>тся</a:t>
            </a:r>
            <a:r>
              <a:rPr lang="ru-RU" dirty="0" smtClean="0"/>
              <a:t>, </a:t>
            </a:r>
            <a:r>
              <a:rPr lang="ru-RU" dirty="0" err="1" smtClean="0"/>
              <a:t>дыш</a:t>
            </a:r>
            <a:r>
              <a:rPr lang="ru-RU" dirty="0" smtClean="0"/>
              <a:t>…</a:t>
            </a:r>
            <a:r>
              <a:rPr lang="ru-RU" dirty="0" err="1" smtClean="0"/>
              <a:t>шь</a:t>
            </a:r>
            <a:r>
              <a:rPr lang="ru-RU" dirty="0" smtClean="0"/>
              <a:t>, </a:t>
            </a:r>
            <a:r>
              <a:rPr lang="ru-RU" dirty="0" err="1" smtClean="0"/>
              <a:t>маяч</a:t>
            </a:r>
            <a:r>
              <a:rPr lang="ru-RU" dirty="0" smtClean="0"/>
              <a:t>…</a:t>
            </a:r>
            <a:r>
              <a:rPr lang="ru-RU" dirty="0" err="1" smtClean="0"/>
              <a:t>щий</a:t>
            </a:r>
            <a:r>
              <a:rPr lang="ru-RU" dirty="0" smtClean="0"/>
              <a:t> на горизонте, (не)</a:t>
            </a:r>
            <a:r>
              <a:rPr lang="ru-RU" dirty="0" err="1" smtClean="0"/>
              <a:t>разъезже</a:t>
            </a:r>
            <a:r>
              <a:rPr lang="ru-RU" dirty="0" smtClean="0"/>
              <a:t>(</a:t>
            </a:r>
            <a:r>
              <a:rPr lang="ru-RU" dirty="0" err="1" smtClean="0"/>
              <a:t>н,нн</a:t>
            </a:r>
            <a:r>
              <a:rPr lang="ru-RU" dirty="0" smtClean="0"/>
              <a:t>)</a:t>
            </a:r>
            <a:r>
              <a:rPr lang="ru-RU" dirty="0" err="1" smtClean="0"/>
              <a:t>ая</a:t>
            </a:r>
            <a:r>
              <a:rPr lang="ru-RU" dirty="0" smtClean="0"/>
              <a:t> дорога, </a:t>
            </a:r>
            <a:r>
              <a:rPr lang="ru-RU" dirty="0" err="1" smtClean="0"/>
              <a:t>ворова</a:t>
            </a:r>
            <a:r>
              <a:rPr lang="ru-RU" dirty="0" smtClean="0"/>
              <a:t>(</a:t>
            </a:r>
            <a:r>
              <a:rPr lang="ru-RU" dirty="0" err="1" smtClean="0"/>
              <a:t>н,нн</a:t>
            </a:r>
            <a:r>
              <a:rPr lang="ru-RU" dirty="0" smtClean="0"/>
              <a:t>)</a:t>
            </a:r>
            <a:r>
              <a:rPr lang="ru-RU" dirty="0" err="1" smtClean="0"/>
              <a:t>ые</a:t>
            </a:r>
            <a:r>
              <a:rPr lang="ru-RU" dirty="0" smtClean="0"/>
              <a:t> картины, обстрел…(</a:t>
            </a:r>
            <a:r>
              <a:rPr lang="ru-RU" dirty="0" err="1" smtClean="0"/>
              <a:t>н,нн</a:t>
            </a:r>
            <a:r>
              <a:rPr lang="ru-RU" dirty="0" smtClean="0"/>
              <a:t>)</a:t>
            </a:r>
            <a:r>
              <a:rPr lang="ru-RU" dirty="0" err="1" smtClean="0"/>
              <a:t>ый</a:t>
            </a:r>
            <a:r>
              <a:rPr lang="ru-RU" dirty="0" smtClean="0"/>
              <a:t> дом, </a:t>
            </a:r>
            <a:r>
              <a:rPr lang="ru-RU" dirty="0" err="1" smtClean="0"/>
              <a:t>смышлё</a:t>
            </a:r>
            <a:r>
              <a:rPr lang="ru-RU" dirty="0" smtClean="0"/>
              <a:t>(</a:t>
            </a:r>
            <a:r>
              <a:rPr lang="ru-RU" dirty="0" err="1" smtClean="0"/>
              <a:t>н,нн</a:t>
            </a:r>
            <a:r>
              <a:rPr lang="ru-RU" dirty="0" smtClean="0"/>
              <a:t>)</a:t>
            </a:r>
            <a:r>
              <a:rPr lang="ru-RU" dirty="0" err="1" smtClean="0"/>
              <a:t>ый</a:t>
            </a:r>
            <a:r>
              <a:rPr lang="ru-RU" dirty="0" smtClean="0"/>
              <a:t> ребёнок, вовсе (не)лёгкое решение, (не)дорогая, но удобная мебель, задание (не)выполнено, (не)</a:t>
            </a:r>
            <a:r>
              <a:rPr lang="ru-RU" dirty="0" err="1" smtClean="0"/>
              <a:t>прочита</a:t>
            </a:r>
            <a:r>
              <a:rPr lang="ru-RU" dirty="0" smtClean="0"/>
              <a:t>(</a:t>
            </a:r>
            <a:r>
              <a:rPr lang="ru-RU" dirty="0" err="1" smtClean="0"/>
              <a:t>н,нн</a:t>
            </a:r>
            <a:r>
              <a:rPr lang="ru-RU" dirty="0" smtClean="0"/>
              <a:t>)</a:t>
            </a:r>
            <a:r>
              <a:rPr lang="ru-RU" dirty="0" err="1" smtClean="0"/>
              <a:t>ая</a:t>
            </a:r>
            <a:r>
              <a:rPr lang="ru-RU" dirty="0" smtClean="0"/>
              <a:t> вовремя книга, (в)</a:t>
            </a:r>
            <a:r>
              <a:rPr lang="ru-RU" dirty="0" err="1" smtClean="0"/>
              <a:t>течени</a:t>
            </a:r>
            <a:r>
              <a:rPr lang="ru-RU" dirty="0" smtClean="0"/>
              <a:t>… дня, (на)</a:t>
            </a:r>
            <a:r>
              <a:rPr lang="ru-RU" dirty="0" err="1" smtClean="0"/>
              <a:t>подоби</a:t>
            </a:r>
            <a:r>
              <a:rPr lang="ru-RU" dirty="0" smtClean="0"/>
              <a:t>… конуса, всё (так)же плыли облака, (в)виду недостатка времени, (</a:t>
            </a:r>
            <a:r>
              <a:rPr lang="ru-RU" dirty="0" err="1" smtClean="0"/>
              <a:t>юго</a:t>
            </a:r>
            <a:r>
              <a:rPr lang="ru-RU" dirty="0" smtClean="0"/>
              <a:t>)восточный, (не)смотря на занятость.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>
              <a:buNone/>
            </a:pPr>
            <a:r>
              <a:rPr lang="ru-RU" dirty="0" smtClean="0"/>
              <a:t>    Беспр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страстный судья, пр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тензии, в га</a:t>
            </a:r>
            <a:r>
              <a:rPr lang="ru-RU" dirty="0" smtClean="0">
                <a:solidFill>
                  <a:srgbClr val="FF0000"/>
                </a:solidFill>
              </a:rPr>
              <a:t>л</a:t>
            </a:r>
            <a:r>
              <a:rPr lang="ru-RU" dirty="0" smtClean="0"/>
              <a:t>ере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, о гени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, труже</a:t>
            </a:r>
            <a:r>
              <a:rPr lang="ru-RU" dirty="0" smtClean="0">
                <a:solidFill>
                  <a:srgbClr val="FF0000"/>
                </a:solidFill>
              </a:rPr>
              <a:t>н</a:t>
            </a:r>
            <a:r>
              <a:rPr lang="ru-RU" dirty="0" smtClean="0"/>
              <a:t>ик, подли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ый, серебря</a:t>
            </a:r>
            <a:r>
              <a:rPr lang="ru-RU" dirty="0" smtClean="0">
                <a:solidFill>
                  <a:srgbClr val="FF0000"/>
                </a:solidFill>
              </a:rPr>
              <a:t>ный</a:t>
            </a:r>
            <a:r>
              <a:rPr lang="ru-RU" dirty="0" smtClean="0"/>
              <a:t>, </a:t>
            </a:r>
            <a:r>
              <a:rPr lang="ru-RU" dirty="0" err="1" smtClean="0"/>
              <a:t>рабски</a:t>
            </a:r>
            <a:r>
              <a:rPr lang="ru-RU" dirty="0" err="1" smtClean="0">
                <a:solidFill>
                  <a:srgbClr val="FF0000"/>
                </a:solidFill>
              </a:rPr>
              <a:t>_</a:t>
            </a:r>
            <a:r>
              <a:rPr lang="ru-RU" dirty="0" smtClean="0"/>
              <a:t> покорный, безветре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ый, масле</a:t>
            </a:r>
            <a:r>
              <a:rPr lang="ru-RU" dirty="0" smtClean="0">
                <a:solidFill>
                  <a:srgbClr val="FF0000"/>
                </a:solidFill>
              </a:rPr>
              <a:t>н</a:t>
            </a:r>
            <a:r>
              <a:rPr lang="ru-RU" dirty="0" smtClean="0"/>
              <a:t>ая каша, ветря</a:t>
            </a:r>
            <a:r>
              <a:rPr lang="ru-RU" dirty="0" smtClean="0">
                <a:solidFill>
                  <a:srgbClr val="FF0000"/>
                </a:solidFill>
              </a:rPr>
              <a:t>н</a:t>
            </a:r>
            <a:r>
              <a:rPr lang="ru-RU" dirty="0" smtClean="0"/>
              <a:t>ой двигатель, стел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тся, дыш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шь, маяч</a:t>
            </a:r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щий на горизонте, н</a:t>
            </a:r>
            <a:r>
              <a:rPr lang="ru-RU" dirty="0" smtClean="0">
                <a:solidFill>
                  <a:srgbClr val="FF0000"/>
                </a:solidFill>
              </a:rPr>
              <a:t>ер</a:t>
            </a:r>
            <a:r>
              <a:rPr lang="ru-RU" dirty="0" smtClean="0"/>
              <a:t>азъезже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ая дорога, ворова</a:t>
            </a:r>
            <a:r>
              <a:rPr lang="ru-RU" dirty="0" smtClean="0">
                <a:solidFill>
                  <a:srgbClr val="FF0000"/>
                </a:solidFill>
              </a:rPr>
              <a:t>нн</a:t>
            </a:r>
            <a:r>
              <a:rPr lang="ru-RU" dirty="0" smtClean="0"/>
              <a:t>ые картины, </a:t>
            </a:r>
            <a:r>
              <a:rPr lang="ru-RU" dirty="0" err="1" smtClean="0"/>
              <a:t>обстрел</a:t>
            </a:r>
            <a:r>
              <a:rPr lang="ru-RU" dirty="0" err="1" smtClean="0">
                <a:solidFill>
                  <a:srgbClr val="FF0000"/>
                </a:solidFill>
              </a:rPr>
              <a:t>я</a:t>
            </a:r>
            <a:r>
              <a:rPr lang="ru-RU" dirty="0" err="1" smtClean="0"/>
              <a:t>н</a:t>
            </a:r>
            <a:r>
              <a:rPr lang="ru-RU" dirty="0" err="1" smtClean="0">
                <a:solidFill>
                  <a:srgbClr val="FF0000"/>
                </a:solidFill>
              </a:rPr>
              <a:t>нн</a:t>
            </a:r>
            <a:r>
              <a:rPr lang="ru-RU" dirty="0" err="1" smtClean="0"/>
              <a:t>ый</a:t>
            </a:r>
            <a:r>
              <a:rPr lang="ru-RU" dirty="0" smtClean="0"/>
              <a:t> дом, смышлё</a:t>
            </a:r>
            <a:r>
              <a:rPr lang="ru-RU" dirty="0" smtClean="0">
                <a:solidFill>
                  <a:srgbClr val="FF0000"/>
                </a:solidFill>
              </a:rPr>
              <a:t>н</a:t>
            </a:r>
            <a:r>
              <a:rPr lang="ru-RU" dirty="0" smtClean="0"/>
              <a:t>ый ребёнок, вовсе </a:t>
            </a:r>
            <a:r>
              <a:rPr lang="ru-RU" dirty="0" err="1" smtClean="0"/>
              <a:t>не</a:t>
            </a:r>
            <a:r>
              <a:rPr lang="ru-RU" dirty="0" err="1" smtClean="0">
                <a:solidFill>
                  <a:srgbClr val="FF0000"/>
                </a:solidFill>
              </a:rPr>
              <a:t>_</a:t>
            </a:r>
            <a:r>
              <a:rPr lang="ru-RU" dirty="0" err="1" smtClean="0"/>
              <a:t>лёгкое</a:t>
            </a:r>
            <a:r>
              <a:rPr lang="ru-RU" dirty="0" smtClean="0"/>
              <a:t> решение, н</a:t>
            </a:r>
            <a:r>
              <a:rPr lang="ru-RU" dirty="0" smtClean="0">
                <a:solidFill>
                  <a:srgbClr val="FF0000"/>
                </a:solidFill>
              </a:rPr>
              <a:t>ед</a:t>
            </a:r>
            <a:r>
              <a:rPr lang="ru-RU" dirty="0" smtClean="0"/>
              <a:t>орогая, но удобная мебель, задание </a:t>
            </a:r>
            <a:r>
              <a:rPr lang="ru-RU" dirty="0" err="1" smtClean="0"/>
              <a:t>не</a:t>
            </a:r>
            <a:r>
              <a:rPr lang="ru-RU" dirty="0" err="1" smtClean="0">
                <a:solidFill>
                  <a:srgbClr val="FF0000"/>
                </a:solidFill>
              </a:rPr>
              <a:t>_</a:t>
            </a:r>
            <a:r>
              <a:rPr lang="ru-RU" dirty="0" err="1" smtClean="0"/>
              <a:t>выполнено</a:t>
            </a:r>
            <a:r>
              <a:rPr lang="ru-RU" dirty="0" smtClean="0"/>
              <a:t>, </a:t>
            </a:r>
            <a:r>
              <a:rPr lang="ru-RU" dirty="0" err="1" smtClean="0"/>
              <a:t>не</a:t>
            </a:r>
            <a:r>
              <a:rPr lang="ru-RU" dirty="0" err="1" smtClean="0">
                <a:solidFill>
                  <a:srgbClr val="FF0000"/>
                </a:solidFill>
              </a:rPr>
              <a:t>_</a:t>
            </a:r>
            <a:r>
              <a:rPr lang="ru-RU" dirty="0" err="1" smtClean="0"/>
              <a:t>прочита</a:t>
            </a:r>
            <a:r>
              <a:rPr lang="ru-RU" dirty="0" err="1" smtClean="0">
                <a:solidFill>
                  <a:srgbClr val="FF0000"/>
                </a:solidFill>
              </a:rPr>
              <a:t>нн</a:t>
            </a:r>
            <a:r>
              <a:rPr lang="ru-RU" dirty="0" err="1" smtClean="0"/>
              <a:t>ая</a:t>
            </a:r>
            <a:r>
              <a:rPr lang="ru-RU" dirty="0" smtClean="0"/>
              <a:t> вовремя книга, </a:t>
            </a:r>
            <a:r>
              <a:rPr lang="ru-RU" dirty="0" err="1" smtClean="0"/>
              <a:t>в</a:t>
            </a:r>
            <a:r>
              <a:rPr lang="ru-RU" dirty="0" err="1" smtClean="0">
                <a:solidFill>
                  <a:srgbClr val="FF0000"/>
                </a:solidFill>
              </a:rPr>
              <a:t>_</a:t>
            </a:r>
            <a:r>
              <a:rPr lang="ru-RU" dirty="0" err="1" smtClean="0"/>
              <a:t>течени</a:t>
            </a:r>
            <a:r>
              <a:rPr lang="ru-RU" dirty="0" err="1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 дня, н</a:t>
            </a:r>
            <a:r>
              <a:rPr lang="ru-RU" dirty="0" smtClean="0">
                <a:solidFill>
                  <a:srgbClr val="FF0000"/>
                </a:solidFill>
              </a:rPr>
              <a:t>ап</a:t>
            </a:r>
            <a:r>
              <a:rPr lang="ru-RU" dirty="0" smtClean="0"/>
              <a:t>одоби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 конуса, всё </a:t>
            </a:r>
            <a:r>
              <a:rPr lang="ru-RU" dirty="0" err="1" smtClean="0"/>
              <a:t>так</a:t>
            </a:r>
            <a:r>
              <a:rPr lang="ru-RU" dirty="0" err="1" smtClean="0">
                <a:solidFill>
                  <a:srgbClr val="FF0000"/>
                </a:solidFill>
              </a:rPr>
              <a:t>_</a:t>
            </a:r>
            <a:r>
              <a:rPr lang="ru-RU" dirty="0" err="1" smtClean="0"/>
              <a:t>же</a:t>
            </a:r>
            <a:r>
              <a:rPr lang="ru-RU" dirty="0" smtClean="0"/>
              <a:t> плыли облака, </a:t>
            </a:r>
            <a:r>
              <a:rPr lang="ru-RU" dirty="0" smtClean="0">
                <a:solidFill>
                  <a:srgbClr val="FF0000"/>
                </a:solidFill>
              </a:rPr>
              <a:t>вв</a:t>
            </a:r>
            <a:r>
              <a:rPr lang="ru-RU" dirty="0" smtClean="0"/>
              <a:t>иду недостатка времени, юго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восточный, н</a:t>
            </a:r>
            <a:r>
              <a:rPr lang="ru-RU" dirty="0" smtClean="0">
                <a:solidFill>
                  <a:srgbClr val="FF0000"/>
                </a:solidFill>
              </a:rPr>
              <a:t>ес</a:t>
            </a:r>
            <a:r>
              <a:rPr lang="ru-RU" dirty="0" smtClean="0"/>
              <a:t>мотря на занятость.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</TotalTime>
  <Words>1902</Words>
  <Application>Microsoft Office PowerPoint</Application>
  <PresentationFormat>Экран (4:3)</PresentationFormat>
  <Paragraphs>37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Орфография</vt:lpstr>
      <vt:lpstr>Решите орфографические задачи</vt:lpstr>
      <vt:lpstr>Слайд 3</vt:lpstr>
      <vt:lpstr>Решите орфографические задачи</vt:lpstr>
      <vt:lpstr>Слайд 5</vt:lpstr>
      <vt:lpstr>Решите орфографические задачи</vt:lpstr>
      <vt:lpstr>Слайд 7</vt:lpstr>
      <vt:lpstr>Решите орфографические задачи</vt:lpstr>
      <vt:lpstr>Слайд 9</vt:lpstr>
      <vt:lpstr>Решите орфографические задачи</vt:lpstr>
      <vt:lpstr>Слайд 11</vt:lpstr>
      <vt:lpstr>Решите орфографические задачи</vt:lpstr>
      <vt:lpstr>Слайд 13</vt:lpstr>
      <vt:lpstr>Решите орфографические задачи</vt:lpstr>
      <vt:lpstr>Слайд 15</vt:lpstr>
      <vt:lpstr>Решите орфографические задачи</vt:lpstr>
      <vt:lpstr>Слайд 17</vt:lpstr>
      <vt:lpstr>Решите орфографические задачи</vt:lpstr>
      <vt:lpstr>Слайд 19</vt:lpstr>
      <vt:lpstr>Решите орфографические задачи</vt:lpstr>
      <vt:lpstr>Слайд 21</vt:lpstr>
      <vt:lpstr>Решите орфографические задачи</vt:lpstr>
      <vt:lpstr>Слайд 23</vt:lpstr>
      <vt:lpstr>Решите орфографические задачи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Орфография</dc:title>
  <dc:creator>Гость</dc:creator>
  <cp:lastModifiedBy>1</cp:lastModifiedBy>
  <cp:revision>45</cp:revision>
  <dcterms:created xsi:type="dcterms:W3CDTF">2014-11-11T10:34:50Z</dcterms:created>
  <dcterms:modified xsi:type="dcterms:W3CDTF">2014-11-19T19:28:22Z</dcterms:modified>
</cp:coreProperties>
</file>